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3"/>
    <p:sldMasterId id="2147483673" r:id="rId4"/>
  </p:sldMasterIdLst>
  <p:notesMasterIdLst>
    <p:notesMasterId r:id="rId67"/>
  </p:notesMasterIdLst>
  <p:handoutMasterIdLst>
    <p:handoutMasterId r:id="rId68"/>
  </p:handoutMasterIdLst>
  <p:sldIdLst>
    <p:sldId id="713" r:id="rId5"/>
    <p:sldId id="2013" r:id="rId6"/>
    <p:sldId id="2020" r:id="rId7"/>
    <p:sldId id="2014" r:id="rId8"/>
    <p:sldId id="1647" r:id="rId9"/>
    <p:sldId id="263" r:id="rId10"/>
    <p:sldId id="1193" r:id="rId11"/>
    <p:sldId id="2022" r:id="rId12"/>
    <p:sldId id="2023" r:id="rId13"/>
    <p:sldId id="2024" r:id="rId14"/>
    <p:sldId id="792" r:id="rId15"/>
    <p:sldId id="721" r:id="rId16"/>
    <p:sldId id="723" r:id="rId17"/>
    <p:sldId id="864" r:id="rId18"/>
    <p:sldId id="1758" r:id="rId19"/>
    <p:sldId id="887" r:id="rId20"/>
    <p:sldId id="1670" r:id="rId21"/>
    <p:sldId id="743" r:id="rId22"/>
    <p:sldId id="832" r:id="rId23"/>
    <p:sldId id="744" r:id="rId24"/>
    <p:sldId id="1657" r:id="rId25"/>
    <p:sldId id="827" r:id="rId26"/>
    <p:sldId id="747" r:id="rId27"/>
    <p:sldId id="817" r:id="rId28"/>
    <p:sldId id="818" r:id="rId29"/>
    <p:sldId id="819" r:id="rId30"/>
    <p:sldId id="2009" r:id="rId31"/>
    <p:sldId id="2011" r:id="rId32"/>
    <p:sldId id="2012" r:id="rId33"/>
    <p:sldId id="2010" r:id="rId34"/>
    <p:sldId id="834" r:id="rId35"/>
    <p:sldId id="748" r:id="rId36"/>
    <p:sldId id="749" r:id="rId37"/>
    <p:sldId id="719" r:id="rId38"/>
    <p:sldId id="2001" r:id="rId39"/>
    <p:sldId id="1668" r:id="rId40"/>
    <p:sldId id="2015" r:id="rId41"/>
    <p:sldId id="859" r:id="rId42"/>
    <p:sldId id="2016" r:id="rId43"/>
    <p:sldId id="860" r:id="rId44"/>
    <p:sldId id="862" r:id="rId45"/>
    <p:sldId id="865" r:id="rId46"/>
    <p:sldId id="1217" r:id="rId47"/>
    <p:sldId id="2017" r:id="rId48"/>
    <p:sldId id="907" r:id="rId49"/>
    <p:sldId id="852" r:id="rId50"/>
    <p:sldId id="2019" r:id="rId51"/>
    <p:sldId id="1671" r:id="rId52"/>
    <p:sldId id="850" r:id="rId53"/>
    <p:sldId id="1272" r:id="rId54"/>
    <p:sldId id="982" r:id="rId55"/>
    <p:sldId id="2002" r:id="rId56"/>
    <p:sldId id="1650" r:id="rId57"/>
    <p:sldId id="1145" r:id="rId58"/>
    <p:sldId id="727" r:id="rId59"/>
    <p:sldId id="2021" r:id="rId60"/>
    <p:sldId id="745" r:id="rId61"/>
    <p:sldId id="824" r:id="rId62"/>
    <p:sldId id="825" r:id="rId63"/>
    <p:sldId id="826" r:id="rId64"/>
    <p:sldId id="868" r:id="rId65"/>
    <p:sldId id="869" r:id="rId66"/>
  </p:sldIdLst>
  <p:sldSz cx="9144000" cy="6858000" type="screen4x3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60E"/>
    <a:srgbClr val="3056FA"/>
    <a:srgbClr val="2E81FC"/>
    <a:srgbClr val="068427"/>
    <a:srgbClr val="FFFF00"/>
    <a:srgbClr val="FF9900"/>
    <a:srgbClr val="FF0000"/>
    <a:srgbClr val="FFCC00"/>
    <a:srgbClr val="FDAE0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2" autoAdjust="0"/>
    <p:restoredTop sz="90378" autoAdjust="0"/>
  </p:normalViewPr>
  <p:slideViewPr>
    <p:cSldViewPr>
      <p:cViewPr varScale="1">
        <p:scale>
          <a:sx n="58" d="100"/>
          <a:sy n="58" d="100"/>
        </p:scale>
        <p:origin x="162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3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46F4F-2611-4F2E-83AA-A788260E76B7}" type="doc">
      <dgm:prSet loTypeId="urn:microsoft.com/office/officeart/2005/8/layout/chevron1" loCatId="process" qsTypeId="urn:microsoft.com/office/officeart/2005/8/quickstyle/simple4" qsCatId="simple" csTypeId="urn:microsoft.com/office/officeart/2005/8/colors/colorful3" csCatId="colorful" phldr="1"/>
      <dgm:spPr/>
    </dgm:pt>
    <dgm:pt modelId="{578AA42B-72FD-4479-9D49-E75E6CA6074E}">
      <dgm:prSet phldrT="[Text]" custT="1"/>
      <dgm:spPr/>
      <dgm:t>
        <a:bodyPr/>
        <a:lstStyle/>
        <a:p>
          <a:r>
            <a:rPr lang="en-US" sz="2000" dirty="0"/>
            <a:t>Personal</a:t>
          </a:r>
        </a:p>
      </dgm:t>
    </dgm:pt>
    <dgm:pt modelId="{D6DCF3BF-69AD-4442-99E9-B50CC71C2EE7}" type="parTrans" cxnId="{C7DF2A42-E9ED-4EB5-A392-163F321B181B}">
      <dgm:prSet/>
      <dgm:spPr/>
      <dgm:t>
        <a:bodyPr/>
        <a:lstStyle/>
        <a:p>
          <a:endParaRPr lang="en-US" sz="2000"/>
        </a:p>
      </dgm:t>
    </dgm:pt>
    <dgm:pt modelId="{D6F26E1E-B4B6-490C-88F8-B873D38D7504}" type="sibTrans" cxnId="{C7DF2A42-E9ED-4EB5-A392-163F321B181B}">
      <dgm:prSet/>
      <dgm:spPr/>
      <dgm:t>
        <a:bodyPr/>
        <a:lstStyle/>
        <a:p>
          <a:endParaRPr lang="en-US" sz="2000"/>
        </a:p>
      </dgm:t>
    </dgm:pt>
    <dgm:pt modelId="{D812D817-1D84-482A-9DEF-2079E028E51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/>
            <a:t>Commun-ity</a:t>
          </a:r>
        </a:p>
      </dgm:t>
    </dgm:pt>
    <dgm:pt modelId="{D2416E80-8952-483E-86CF-1F9AB710E86F}" type="parTrans" cxnId="{BF0FB0E4-0C8A-4BF1-8A17-F135C61D8DF4}">
      <dgm:prSet/>
      <dgm:spPr/>
      <dgm:t>
        <a:bodyPr/>
        <a:lstStyle/>
        <a:p>
          <a:endParaRPr lang="en-US" sz="2000"/>
        </a:p>
      </dgm:t>
    </dgm:pt>
    <dgm:pt modelId="{90D5B3C0-DC1C-4A37-A18F-509B98C0CEF1}" type="sibTrans" cxnId="{BF0FB0E4-0C8A-4BF1-8A17-F135C61D8DF4}">
      <dgm:prSet/>
      <dgm:spPr/>
      <dgm:t>
        <a:bodyPr/>
        <a:lstStyle/>
        <a:p>
          <a:endParaRPr lang="en-US" sz="2000"/>
        </a:p>
      </dgm:t>
    </dgm:pt>
    <dgm:pt modelId="{EFDF2A35-C8B6-4791-9424-11511520E9B8}">
      <dgm:prSet phldrT="[Text]" custT="1"/>
      <dgm:spPr/>
      <dgm:t>
        <a:bodyPr/>
        <a:lstStyle/>
        <a:p>
          <a:r>
            <a:rPr lang="en-US" sz="2000" dirty="0"/>
            <a:t>Organiza-tion</a:t>
          </a:r>
        </a:p>
      </dgm:t>
    </dgm:pt>
    <dgm:pt modelId="{EFB848D8-8072-49E9-ADA5-5E6CD8E8DDCA}" type="parTrans" cxnId="{D65680EE-CB6F-466B-B114-0BE5F1640242}">
      <dgm:prSet/>
      <dgm:spPr/>
      <dgm:t>
        <a:bodyPr/>
        <a:lstStyle/>
        <a:p>
          <a:endParaRPr lang="en-US" sz="2000"/>
        </a:p>
      </dgm:t>
    </dgm:pt>
    <dgm:pt modelId="{2F473DCD-7423-4313-9E0A-311C6D636A85}" type="sibTrans" cxnId="{D65680EE-CB6F-466B-B114-0BE5F1640242}">
      <dgm:prSet/>
      <dgm:spPr/>
      <dgm:t>
        <a:bodyPr/>
        <a:lstStyle/>
        <a:p>
          <a:endParaRPr lang="en-US" sz="2000"/>
        </a:p>
      </dgm:t>
    </dgm:pt>
    <dgm:pt modelId="{D8BC7574-E615-4CFD-A43C-9852A8F870FD}">
      <dgm:prSet phldrT="[Text]" custT="1"/>
      <dgm:spPr/>
      <dgm:t>
        <a:bodyPr/>
        <a:lstStyle/>
        <a:p>
          <a:r>
            <a:rPr lang="en-US" sz="2000" dirty="0"/>
            <a:t>Regional</a:t>
          </a:r>
        </a:p>
      </dgm:t>
    </dgm:pt>
    <dgm:pt modelId="{3E082594-02DB-425A-BBCB-F79426ACBC66}" type="parTrans" cxnId="{122C4501-6B1E-4E9A-9B8A-BBDD99F603A3}">
      <dgm:prSet/>
      <dgm:spPr/>
      <dgm:t>
        <a:bodyPr/>
        <a:lstStyle/>
        <a:p>
          <a:endParaRPr lang="en-US" sz="2000"/>
        </a:p>
      </dgm:t>
    </dgm:pt>
    <dgm:pt modelId="{65C40B90-3D96-47BD-A792-42C04F477A6C}" type="sibTrans" cxnId="{122C4501-6B1E-4E9A-9B8A-BBDD99F603A3}">
      <dgm:prSet/>
      <dgm:spPr/>
      <dgm:t>
        <a:bodyPr/>
        <a:lstStyle/>
        <a:p>
          <a:endParaRPr lang="en-US" sz="2000"/>
        </a:p>
      </dgm:t>
    </dgm:pt>
    <dgm:pt modelId="{7E1402A2-52FB-4841-9234-82E6C0094DC4}">
      <dgm:prSet phldrT="[Text]" custT="1"/>
      <dgm:spPr/>
      <dgm:t>
        <a:bodyPr/>
        <a:lstStyle/>
        <a:p>
          <a:r>
            <a:rPr lang="en-US" sz="2000" dirty="0"/>
            <a:t>Interna-tional</a:t>
          </a:r>
        </a:p>
      </dgm:t>
    </dgm:pt>
    <dgm:pt modelId="{BEEDB610-69ED-4EE6-B101-6457C97EE1C9}" type="parTrans" cxnId="{BBBF6BD0-330F-4EE9-B76E-1A8A19046F43}">
      <dgm:prSet/>
      <dgm:spPr/>
      <dgm:t>
        <a:bodyPr/>
        <a:lstStyle/>
        <a:p>
          <a:endParaRPr lang="en-US" sz="2000"/>
        </a:p>
      </dgm:t>
    </dgm:pt>
    <dgm:pt modelId="{4E3F8424-A5BC-4B48-80AB-9E76B0AEEBC0}" type="sibTrans" cxnId="{BBBF6BD0-330F-4EE9-B76E-1A8A19046F43}">
      <dgm:prSet/>
      <dgm:spPr/>
      <dgm:t>
        <a:bodyPr/>
        <a:lstStyle/>
        <a:p>
          <a:endParaRPr lang="en-US" sz="2000"/>
        </a:p>
      </dgm:t>
    </dgm:pt>
    <dgm:pt modelId="{A419A510-691D-49EA-A3BB-F065EF1BCFF6}" type="pres">
      <dgm:prSet presAssocID="{31346F4F-2611-4F2E-83AA-A788260E76B7}" presName="Name0" presStyleCnt="0">
        <dgm:presLayoutVars>
          <dgm:dir/>
          <dgm:animLvl val="lvl"/>
          <dgm:resizeHandles val="exact"/>
        </dgm:presLayoutVars>
      </dgm:prSet>
      <dgm:spPr/>
    </dgm:pt>
    <dgm:pt modelId="{1C83A9D0-0B2B-4B74-990E-CB8A1FF30B74}" type="pres">
      <dgm:prSet presAssocID="{578AA42B-72FD-4479-9D49-E75E6CA6074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B98C1C0-A922-4B23-B84E-0E71760CDFEF}" type="pres">
      <dgm:prSet presAssocID="{D6F26E1E-B4B6-490C-88F8-B873D38D7504}" presName="parTxOnlySpace" presStyleCnt="0"/>
      <dgm:spPr/>
    </dgm:pt>
    <dgm:pt modelId="{3702BFBE-8DB5-468F-AF4B-7CB549CD80D7}" type="pres">
      <dgm:prSet presAssocID="{D812D817-1D84-482A-9DEF-2079E028E51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73CD974-9C6F-4060-8CCB-D6DE9C87E39A}" type="pres">
      <dgm:prSet presAssocID="{90D5B3C0-DC1C-4A37-A18F-509B98C0CEF1}" presName="parTxOnlySpace" presStyleCnt="0"/>
      <dgm:spPr/>
    </dgm:pt>
    <dgm:pt modelId="{BDC7ECCD-9CF4-40AF-95D0-59F7FC12FAB2}" type="pres">
      <dgm:prSet presAssocID="{EFDF2A35-C8B6-4791-9424-11511520E9B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D3379BD-4E9E-4565-8646-804837BED253}" type="pres">
      <dgm:prSet presAssocID="{2F473DCD-7423-4313-9E0A-311C6D636A85}" presName="parTxOnlySpace" presStyleCnt="0"/>
      <dgm:spPr/>
    </dgm:pt>
    <dgm:pt modelId="{E240E783-DFA0-410E-9C81-F983DBB55E6D}" type="pres">
      <dgm:prSet presAssocID="{D8BC7574-E615-4CFD-A43C-9852A8F870F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4EE72FA-126C-4CC8-8207-1EF812DEA35D}" type="pres">
      <dgm:prSet presAssocID="{65C40B90-3D96-47BD-A792-42C04F477A6C}" presName="parTxOnlySpace" presStyleCnt="0"/>
      <dgm:spPr/>
    </dgm:pt>
    <dgm:pt modelId="{2BBD22CC-B356-4E7A-9A20-7DD761B9F343}" type="pres">
      <dgm:prSet presAssocID="{7E1402A2-52FB-4841-9234-82E6C0094DC4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22C4501-6B1E-4E9A-9B8A-BBDD99F603A3}" srcId="{31346F4F-2611-4F2E-83AA-A788260E76B7}" destId="{D8BC7574-E615-4CFD-A43C-9852A8F870FD}" srcOrd="3" destOrd="0" parTransId="{3E082594-02DB-425A-BBCB-F79426ACBC66}" sibTransId="{65C40B90-3D96-47BD-A792-42C04F477A6C}"/>
    <dgm:cxn modelId="{C7DF2A42-E9ED-4EB5-A392-163F321B181B}" srcId="{31346F4F-2611-4F2E-83AA-A788260E76B7}" destId="{578AA42B-72FD-4479-9D49-E75E6CA6074E}" srcOrd="0" destOrd="0" parTransId="{D6DCF3BF-69AD-4442-99E9-B50CC71C2EE7}" sibTransId="{D6F26E1E-B4B6-490C-88F8-B873D38D7504}"/>
    <dgm:cxn modelId="{63A5166B-8F65-4286-8797-637235196338}" type="presOf" srcId="{578AA42B-72FD-4479-9D49-E75E6CA6074E}" destId="{1C83A9D0-0B2B-4B74-990E-CB8A1FF30B74}" srcOrd="0" destOrd="0" presId="urn:microsoft.com/office/officeart/2005/8/layout/chevron1"/>
    <dgm:cxn modelId="{74249C4B-BC47-43EB-AA0F-7075A89029BD}" type="presOf" srcId="{7E1402A2-52FB-4841-9234-82E6C0094DC4}" destId="{2BBD22CC-B356-4E7A-9A20-7DD761B9F343}" srcOrd="0" destOrd="0" presId="urn:microsoft.com/office/officeart/2005/8/layout/chevron1"/>
    <dgm:cxn modelId="{8C628272-53C8-4A57-9A9B-88F1709BC09F}" type="presOf" srcId="{D812D817-1D84-482A-9DEF-2079E028E511}" destId="{3702BFBE-8DB5-468F-AF4B-7CB549CD80D7}" srcOrd="0" destOrd="0" presId="urn:microsoft.com/office/officeart/2005/8/layout/chevron1"/>
    <dgm:cxn modelId="{F4BB358D-D65B-4DA8-9A96-9187C50E27D2}" type="presOf" srcId="{EFDF2A35-C8B6-4791-9424-11511520E9B8}" destId="{BDC7ECCD-9CF4-40AF-95D0-59F7FC12FAB2}" srcOrd="0" destOrd="0" presId="urn:microsoft.com/office/officeart/2005/8/layout/chevron1"/>
    <dgm:cxn modelId="{6A09B390-BA7B-4F94-B483-5EE2C07E27EB}" type="presOf" srcId="{D8BC7574-E615-4CFD-A43C-9852A8F870FD}" destId="{E240E783-DFA0-410E-9C81-F983DBB55E6D}" srcOrd="0" destOrd="0" presId="urn:microsoft.com/office/officeart/2005/8/layout/chevron1"/>
    <dgm:cxn modelId="{166397C1-D981-4CA6-8AF3-16AA36F46B3D}" type="presOf" srcId="{31346F4F-2611-4F2E-83AA-A788260E76B7}" destId="{A419A510-691D-49EA-A3BB-F065EF1BCFF6}" srcOrd="0" destOrd="0" presId="urn:microsoft.com/office/officeart/2005/8/layout/chevron1"/>
    <dgm:cxn modelId="{BBBF6BD0-330F-4EE9-B76E-1A8A19046F43}" srcId="{31346F4F-2611-4F2E-83AA-A788260E76B7}" destId="{7E1402A2-52FB-4841-9234-82E6C0094DC4}" srcOrd="4" destOrd="0" parTransId="{BEEDB610-69ED-4EE6-B101-6457C97EE1C9}" sibTransId="{4E3F8424-A5BC-4B48-80AB-9E76B0AEEBC0}"/>
    <dgm:cxn modelId="{BF0FB0E4-0C8A-4BF1-8A17-F135C61D8DF4}" srcId="{31346F4F-2611-4F2E-83AA-A788260E76B7}" destId="{D812D817-1D84-482A-9DEF-2079E028E511}" srcOrd="1" destOrd="0" parTransId="{D2416E80-8952-483E-86CF-1F9AB710E86F}" sibTransId="{90D5B3C0-DC1C-4A37-A18F-509B98C0CEF1}"/>
    <dgm:cxn modelId="{D65680EE-CB6F-466B-B114-0BE5F1640242}" srcId="{31346F4F-2611-4F2E-83AA-A788260E76B7}" destId="{EFDF2A35-C8B6-4791-9424-11511520E9B8}" srcOrd="2" destOrd="0" parTransId="{EFB848D8-8072-49E9-ADA5-5E6CD8E8DDCA}" sibTransId="{2F473DCD-7423-4313-9E0A-311C6D636A85}"/>
    <dgm:cxn modelId="{84460A85-9053-46DC-A49F-C7D8627E7BFF}" type="presParOf" srcId="{A419A510-691D-49EA-A3BB-F065EF1BCFF6}" destId="{1C83A9D0-0B2B-4B74-990E-CB8A1FF30B74}" srcOrd="0" destOrd="0" presId="urn:microsoft.com/office/officeart/2005/8/layout/chevron1"/>
    <dgm:cxn modelId="{A44BFDCC-52AD-42BC-938C-611160448F93}" type="presParOf" srcId="{A419A510-691D-49EA-A3BB-F065EF1BCFF6}" destId="{EB98C1C0-A922-4B23-B84E-0E71760CDFEF}" srcOrd="1" destOrd="0" presId="urn:microsoft.com/office/officeart/2005/8/layout/chevron1"/>
    <dgm:cxn modelId="{4D267A5D-955D-4F6C-85E6-43F57DD5DF7C}" type="presParOf" srcId="{A419A510-691D-49EA-A3BB-F065EF1BCFF6}" destId="{3702BFBE-8DB5-468F-AF4B-7CB549CD80D7}" srcOrd="2" destOrd="0" presId="urn:microsoft.com/office/officeart/2005/8/layout/chevron1"/>
    <dgm:cxn modelId="{F026AFD7-5656-4F4F-9CC6-B0EB87312583}" type="presParOf" srcId="{A419A510-691D-49EA-A3BB-F065EF1BCFF6}" destId="{B73CD974-9C6F-4060-8CCB-D6DE9C87E39A}" srcOrd="3" destOrd="0" presId="urn:microsoft.com/office/officeart/2005/8/layout/chevron1"/>
    <dgm:cxn modelId="{5C2191C6-A346-405B-B3BF-A18455F1D3FD}" type="presParOf" srcId="{A419A510-691D-49EA-A3BB-F065EF1BCFF6}" destId="{BDC7ECCD-9CF4-40AF-95D0-59F7FC12FAB2}" srcOrd="4" destOrd="0" presId="urn:microsoft.com/office/officeart/2005/8/layout/chevron1"/>
    <dgm:cxn modelId="{8DEFED98-3F15-4FB2-99DE-0F355CA4F0CA}" type="presParOf" srcId="{A419A510-691D-49EA-A3BB-F065EF1BCFF6}" destId="{6D3379BD-4E9E-4565-8646-804837BED253}" srcOrd="5" destOrd="0" presId="urn:microsoft.com/office/officeart/2005/8/layout/chevron1"/>
    <dgm:cxn modelId="{47E460B2-5FFA-48FE-8370-6BA454815286}" type="presParOf" srcId="{A419A510-691D-49EA-A3BB-F065EF1BCFF6}" destId="{E240E783-DFA0-410E-9C81-F983DBB55E6D}" srcOrd="6" destOrd="0" presId="urn:microsoft.com/office/officeart/2005/8/layout/chevron1"/>
    <dgm:cxn modelId="{F475DA85-ECE6-4DB3-9DCD-D48B51484A72}" type="presParOf" srcId="{A419A510-691D-49EA-A3BB-F065EF1BCFF6}" destId="{14EE72FA-126C-4CC8-8207-1EF812DEA35D}" srcOrd="7" destOrd="0" presId="urn:microsoft.com/office/officeart/2005/8/layout/chevron1"/>
    <dgm:cxn modelId="{8967767C-77C6-4364-83A9-F33F2ACA2BEC}" type="presParOf" srcId="{A419A510-691D-49EA-A3BB-F065EF1BCFF6}" destId="{2BBD22CC-B356-4E7A-9A20-7DD761B9F34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346F4F-2611-4F2E-83AA-A788260E76B7}" type="doc">
      <dgm:prSet loTypeId="urn:microsoft.com/office/officeart/2005/8/layout/chevron1" loCatId="process" qsTypeId="urn:microsoft.com/office/officeart/2005/8/quickstyle/simple4" qsCatId="simple" csTypeId="urn:microsoft.com/office/officeart/2005/8/colors/colorful3" csCatId="colorful" phldr="1"/>
      <dgm:spPr/>
    </dgm:pt>
    <dgm:pt modelId="{578AA42B-72FD-4479-9D49-E75E6CA6074E}">
      <dgm:prSet phldrT="[Text]" custT="1"/>
      <dgm:spPr/>
      <dgm:t>
        <a:bodyPr/>
        <a:lstStyle/>
        <a:p>
          <a:r>
            <a:rPr lang="en-US" sz="2000" dirty="0"/>
            <a:t>Personal</a:t>
          </a:r>
        </a:p>
      </dgm:t>
    </dgm:pt>
    <dgm:pt modelId="{D6DCF3BF-69AD-4442-99E9-B50CC71C2EE7}" type="parTrans" cxnId="{C7DF2A42-E9ED-4EB5-A392-163F321B181B}">
      <dgm:prSet/>
      <dgm:spPr/>
      <dgm:t>
        <a:bodyPr/>
        <a:lstStyle/>
        <a:p>
          <a:endParaRPr lang="en-US" sz="2000"/>
        </a:p>
      </dgm:t>
    </dgm:pt>
    <dgm:pt modelId="{D6F26E1E-B4B6-490C-88F8-B873D38D7504}" type="sibTrans" cxnId="{C7DF2A42-E9ED-4EB5-A392-163F321B181B}">
      <dgm:prSet/>
      <dgm:spPr/>
      <dgm:t>
        <a:bodyPr/>
        <a:lstStyle/>
        <a:p>
          <a:endParaRPr lang="en-US" sz="2000"/>
        </a:p>
      </dgm:t>
    </dgm:pt>
    <dgm:pt modelId="{D812D817-1D84-482A-9DEF-2079E028E51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/>
            <a:t>Commun-ity</a:t>
          </a:r>
        </a:p>
      </dgm:t>
    </dgm:pt>
    <dgm:pt modelId="{D2416E80-8952-483E-86CF-1F9AB710E86F}" type="parTrans" cxnId="{BF0FB0E4-0C8A-4BF1-8A17-F135C61D8DF4}">
      <dgm:prSet/>
      <dgm:spPr/>
      <dgm:t>
        <a:bodyPr/>
        <a:lstStyle/>
        <a:p>
          <a:endParaRPr lang="en-US" sz="2000"/>
        </a:p>
      </dgm:t>
    </dgm:pt>
    <dgm:pt modelId="{90D5B3C0-DC1C-4A37-A18F-509B98C0CEF1}" type="sibTrans" cxnId="{BF0FB0E4-0C8A-4BF1-8A17-F135C61D8DF4}">
      <dgm:prSet/>
      <dgm:spPr/>
      <dgm:t>
        <a:bodyPr/>
        <a:lstStyle/>
        <a:p>
          <a:endParaRPr lang="en-US" sz="2000"/>
        </a:p>
      </dgm:t>
    </dgm:pt>
    <dgm:pt modelId="{EFDF2A35-C8B6-4791-9424-11511520E9B8}">
      <dgm:prSet phldrT="[Text]" custT="1"/>
      <dgm:spPr/>
      <dgm:t>
        <a:bodyPr/>
        <a:lstStyle/>
        <a:p>
          <a:r>
            <a:rPr lang="en-US" sz="2000" dirty="0"/>
            <a:t>Organiza-tion</a:t>
          </a:r>
        </a:p>
      </dgm:t>
    </dgm:pt>
    <dgm:pt modelId="{EFB848D8-8072-49E9-ADA5-5E6CD8E8DDCA}" type="parTrans" cxnId="{D65680EE-CB6F-466B-B114-0BE5F1640242}">
      <dgm:prSet/>
      <dgm:spPr/>
      <dgm:t>
        <a:bodyPr/>
        <a:lstStyle/>
        <a:p>
          <a:endParaRPr lang="en-US" sz="2000"/>
        </a:p>
      </dgm:t>
    </dgm:pt>
    <dgm:pt modelId="{2F473DCD-7423-4313-9E0A-311C6D636A85}" type="sibTrans" cxnId="{D65680EE-CB6F-466B-B114-0BE5F1640242}">
      <dgm:prSet/>
      <dgm:spPr/>
      <dgm:t>
        <a:bodyPr/>
        <a:lstStyle/>
        <a:p>
          <a:endParaRPr lang="en-US" sz="2000"/>
        </a:p>
      </dgm:t>
    </dgm:pt>
    <dgm:pt modelId="{D8BC7574-E615-4CFD-A43C-9852A8F870FD}">
      <dgm:prSet phldrT="[Text]" custT="1"/>
      <dgm:spPr/>
      <dgm:t>
        <a:bodyPr/>
        <a:lstStyle/>
        <a:p>
          <a:r>
            <a:rPr lang="en-US" sz="2000" dirty="0"/>
            <a:t>Regional</a:t>
          </a:r>
        </a:p>
      </dgm:t>
    </dgm:pt>
    <dgm:pt modelId="{3E082594-02DB-425A-BBCB-F79426ACBC66}" type="parTrans" cxnId="{122C4501-6B1E-4E9A-9B8A-BBDD99F603A3}">
      <dgm:prSet/>
      <dgm:spPr/>
      <dgm:t>
        <a:bodyPr/>
        <a:lstStyle/>
        <a:p>
          <a:endParaRPr lang="en-US" sz="2000"/>
        </a:p>
      </dgm:t>
    </dgm:pt>
    <dgm:pt modelId="{65C40B90-3D96-47BD-A792-42C04F477A6C}" type="sibTrans" cxnId="{122C4501-6B1E-4E9A-9B8A-BBDD99F603A3}">
      <dgm:prSet/>
      <dgm:spPr/>
      <dgm:t>
        <a:bodyPr/>
        <a:lstStyle/>
        <a:p>
          <a:endParaRPr lang="en-US" sz="2000"/>
        </a:p>
      </dgm:t>
    </dgm:pt>
    <dgm:pt modelId="{7E1402A2-52FB-4841-9234-82E6C0094DC4}">
      <dgm:prSet phldrT="[Text]" custT="1"/>
      <dgm:spPr/>
      <dgm:t>
        <a:bodyPr/>
        <a:lstStyle/>
        <a:p>
          <a:r>
            <a:rPr lang="en-US" sz="2000" dirty="0"/>
            <a:t>Interna-tional</a:t>
          </a:r>
        </a:p>
      </dgm:t>
    </dgm:pt>
    <dgm:pt modelId="{BEEDB610-69ED-4EE6-B101-6457C97EE1C9}" type="parTrans" cxnId="{BBBF6BD0-330F-4EE9-B76E-1A8A19046F43}">
      <dgm:prSet/>
      <dgm:spPr/>
      <dgm:t>
        <a:bodyPr/>
        <a:lstStyle/>
        <a:p>
          <a:endParaRPr lang="en-US" sz="2000"/>
        </a:p>
      </dgm:t>
    </dgm:pt>
    <dgm:pt modelId="{4E3F8424-A5BC-4B48-80AB-9E76B0AEEBC0}" type="sibTrans" cxnId="{BBBF6BD0-330F-4EE9-B76E-1A8A19046F43}">
      <dgm:prSet/>
      <dgm:spPr/>
      <dgm:t>
        <a:bodyPr/>
        <a:lstStyle/>
        <a:p>
          <a:endParaRPr lang="en-US" sz="2000"/>
        </a:p>
      </dgm:t>
    </dgm:pt>
    <dgm:pt modelId="{A419A510-691D-49EA-A3BB-F065EF1BCFF6}" type="pres">
      <dgm:prSet presAssocID="{31346F4F-2611-4F2E-83AA-A788260E76B7}" presName="Name0" presStyleCnt="0">
        <dgm:presLayoutVars>
          <dgm:dir/>
          <dgm:animLvl val="lvl"/>
          <dgm:resizeHandles val="exact"/>
        </dgm:presLayoutVars>
      </dgm:prSet>
      <dgm:spPr/>
    </dgm:pt>
    <dgm:pt modelId="{1C83A9D0-0B2B-4B74-990E-CB8A1FF30B74}" type="pres">
      <dgm:prSet presAssocID="{578AA42B-72FD-4479-9D49-E75E6CA6074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B98C1C0-A922-4B23-B84E-0E71760CDFEF}" type="pres">
      <dgm:prSet presAssocID="{D6F26E1E-B4B6-490C-88F8-B873D38D7504}" presName="parTxOnlySpace" presStyleCnt="0"/>
      <dgm:spPr/>
    </dgm:pt>
    <dgm:pt modelId="{3702BFBE-8DB5-468F-AF4B-7CB549CD80D7}" type="pres">
      <dgm:prSet presAssocID="{D812D817-1D84-482A-9DEF-2079E028E51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73CD974-9C6F-4060-8CCB-D6DE9C87E39A}" type="pres">
      <dgm:prSet presAssocID="{90D5B3C0-DC1C-4A37-A18F-509B98C0CEF1}" presName="parTxOnlySpace" presStyleCnt="0"/>
      <dgm:spPr/>
    </dgm:pt>
    <dgm:pt modelId="{BDC7ECCD-9CF4-40AF-95D0-59F7FC12FAB2}" type="pres">
      <dgm:prSet presAssocID="{EFDF2A35-C8B6-4791-9424-11511520E9B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D3379BD-4E9E-4565-8646-804837BED253}" type="pres">
      <dgm:prSet presAssocID="{2F473DCD-7423-4313-9E0A-311C6D636A85}" presName="parTxOnlySpace" presStyleCnt="0"/>
      <dgm:spPr/>
    </dgm:pt>
    <dgm:pt modelId="{E240E783-DFA0-410E-9C81-F983DBB55E6D}" type="pres">
      <dgm:prSet presAssocID="{D8BC7574-E615-4CFD-A43C-9852A8F870F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4EE72FA-126C-4CC8-8207-1EF812DEA35D}" type="pres">
      <dgm:prSet presAssocID="{65C40B90-3D96-47BD-A792-42C04F477A6C}" presName="parTxOnlySpace" presStyleCnt="0"/>
      <dgm:spPr/>
    </dgm:pt>
    <dgm:pt modelId="{2BBD22CC-B356-4E7A-9A20-7DD761B9F343}" type="pres">
      <dgm:prSet presAssocID="{7E1402A2-52FB-4841-9234-82E6C0094DC4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22C4501-6B1E-4E9A-9B8A-BBDD99F603A3}" srcId="{31346F4F-2611-4F2E-83AA-A788260E76B7}" destId="{D8BC7574-E615-4CFD-A43C-9852A8F870FD}" srcOrd="3" destOrd="0" parTransId="{3E082594-02DB-425A-BBCB-F79426ACBC66}" sibTransId="{65C40B90-3D96-47BD-A792-42C04F477A6C}"/>
    <dgm:cxn modelId="{C7DF2A42-E9ED-4EB5-A392-163F321B181B}" srcId="{31346F4F-2611-4F2E-83AA-A788260E76B7}" destId="{578AA42B-72FD-4479-9D49-E75E6CA6074E}" srcOrd="0" destOrd="0" parTransId="{D6DCF3BF-69AD-4442-99E9-B50CC71C2EE7}" sibTransId="{D6F26E1E-B4B6-490C-88F8-B873D38D7504}"/>
    <dgm:cxn modelId="{63A5166B-8F65-4286-8797-637235196338}" type="presOf" srcId="{578AA42B-72FD-4479-9D49-E75E6CA6074E}" destId="{1C83A9D0-0B2B-4B74-990E-CB8A1FF30B74}" srcOrd="0" destOrd="0" presId="urn:microsoft.com/office/officeart/2005/8/layout/chevron1"/>
    <dgm:cxn modelId="{74249C4B-BC47-43EB-AA0F-7075A89029BD}" type="presOf" srcId="{7E1402A2-52FB-4841-9234-82E6C0094DC4}" destId="{2BBD22CC-B356-4E7A-9A20-7DD761B9F343}" srcOrd="0" destOrd="0" presId="urn:microsoft.com/office/officeart/2005/8/layout/chevron1"/>
    <dgm:cxn modelId="{8C628272-53C8-4A57-9A9B-88F1709BC09F}" type="presOf" srcId="{D812D817-1D84-482A-9DEF-2079E028E511}" destId="{3702BFBE-8DB5-468F-AF4B-7CB549CD80D7}" srcOrd="0" destOrd="0" presId="urn:microsoft.com/office/officeart/2005/8/layout/chevron1"/>
    <dgm:cxn modelId="{F4BB358D-D65B-4DA8-9A96-9187C50E27D2}" type="presOf" srcId="{EFDF2A35-C8B6-4791-9424-11511520E9B8}" destId="{BDC7ECCD-9CF4-40AF-95D0-59F7FC12FAB2}" srcOrd="0" destOrd="0" presId="urn:microsoft.com/office/officeart/2005/8/layout/chevron1"/>
    <dgm:cxn modelId="{6A09B390-BA7B-4F94-B483-5EE2C07E27EB}" type="presOf" srcId="{D8BC7574-E615-4CFD-A43C-9852A8F870FD}" destId="{E240E783-DFA0-410E-9C81-F983DBB55E6D}" srcOrd="0" destOrd="0" presId="urn:microsoft.com/office/officeart/2005/8/layout/chevron1"/>
    <dgm:cxn modelId="{166397C1-D981-4CA6-8AF3-16AA36F46B3D}" type="presOf" srcId="{31346F4F-2611-4F2E-83AA-A788260E76B7}" destId="{A419A510-691D-49EA-A3BB-F065EF1BCFF6}" srcOrd="0" destOrd="0" presId="urn:microsoft.com/office/officeart/2005/8/layout/chevron1"/>
    <dgm:cxn modelId="{BBBF6BD0-330F-4EE9-B76E-1A8A19046F43}" srcId="{31346F4F-2611-4F2E-83AA-A788260E76B7}" destId="{7E1402A2-52FB-4841-9234-82E6C0094DC4}" srcOrd="4" destOrd="0" parTransId="{BEEDB610-69ED-4EE6-B101-6457C97EE1C9}" sibTransId="{4E3F8424-A5BC-4B48-80AB-9E76B0AEEBC0}"/>
    <dgm:cxn modelId="{BF0FB0E4-0C8A-4BF1-8A17-F135C61D8DF4}" srcId="{31346F4F-2611-4F2E-83AA-A788260E76B7}" destId="{D812D817-1D84-482A-9DEF-2079E028E511}" srcOrd="1" destOrd="0" parTransId="{D2416E80-8952-483E-86CF-1F9AB710E86F}" sibTransId="{90D5B3C0-DC1C-4A37-A18F-509B98C0CEF1}"/>
    <dgm:cxn modelId="{D65680EE-CB6F-466B-B114-0BE5F1640242}" srcId="{31346F4F-2611-4F2E-83AA-A788260E76B7}" destId="{EFDF2A35-C8B6-4791-9424-11511520E9B8}" srcOrd="2" destOrd="0" parTransId="{EFB848D8-8072-49E9-ADA5-5E6CD8E8DDCA}" sibTransId="{2F473DCD-7423-4313-9E0A-311C6D636A85}"/>
    <dgm:cxn modelId="{84460A85-9053-46DC-A49F-C7D8627E7BFF}" type="presParOf" srcId="{A419A510-691D-49EA-A3BB-F065EF1BCFF6}" destId="{1C83A9D0-0B2B-4B74-990E-CB8A1FF30B74}" srcOrd="0" destOrd="0" presId="urn:microsoft.com/office/officeart/2005/8/layout/chevron1"/>
    <dgm:cxn modelId="{A44BFDCC-52AD-42BC-938C-611160448F93}" type="presParOf" srcId="{A419A510-691D-49EA-A3BB-F065EF1BCFF6}" destId="{EB98C1C0-A922-4B23-B84E-0E71760CDFEF}" srcOrd="1" destOrd="0" presId="urn:microsoft.com/office/officeart/2005/8/layout/chevron1"/>
    <dgm:cxn modelId="{4D267A5D-955D-4F6C-85E6-43F57DD5DF7C}" type="presParOf" srcId="{A419A510-691D-49EA-A3BB-F065EF1BCFF6}" destId="{3702BFBE-8DB5-468F-AF4B-7CB549CD80D7}" srcOrd="2" destOrd="0" presId="urn:microsoft.com/office/officeart/2005/8/layout/chevron1"/>
    <dgm:cxn modelId="{F026AFD7-5656-4F4F-9CC6-B0EB87312583}" type="presParOf" srcId="{A419A510-691D-49EA-A3BB-F065EF1BCFF6}" destId="{B73CD974-9C6F-4060-8CCB-D6DE9C87E39A}" srcOrd="3" destOrd="0" presId="urn:microsoft.com/office/officeart/2005/8/layout/chevron1"/>
    <dgm:cxn modelId="{5C2191C6-A346-405B-B3BF-A18455F1D3FD}" type="presParOf" srcId="{A419A510-691D-49EA-A3BB-F065EF1BCFF6}" destId="{BDC7ECCD-9CF4-40AF-95D0-59F7FC12FAB2}" srcOrd="4" destOrd="0" presId="urn:microsoft.com/office/officeart/2005/8/layout/chevron1"/>
    <dgm:cxn modelId="{8DEFED98-3F15-4FB2-99DE-0F355CA4F0CA}" type="presParOf" srcId="{A419A510-691D-49EA-A3BB-F065EF1BCFF6}" destId="{6D3379BD-4E9E-4565-8646-804837BED253}" srcOrd="5" destOrd="0" presId="urn:microsoft.com/office/officeart/2005/8/layout/chevron1"/>
    <dgm:cxn modelId="{47E460B2-5FFA-48FE-8370-6BA454815286}" type="presParOf" srcId="{A419A510-691D-49EA-A3BB-F065EF1BCFF6}" destId="{E240E783-DFA0-410E-9C81-F983DBB55E6D}" srcOrd="6" destOrd="0" presId="urn:microsoft.com/office/officeart/2005/8/layout/chevron1"/>
    <dgm:cxn modelId="{F475DA85-ECE6-4DB3-9DCD-D48B51484A72}" type="presParOf" srcId="{A419A510-691D-49EA-A3BB-F065EF1BCFF6}" destId="{14EE72FA-126C-4CC8-8207-1EF812DEA35D}" srcOrd="7" destOrd="0" presId="urn:microsoft.com/office/officeart/2005/8/layout/chevron1"/>
    <dgm:cxn modelId="{8967767C-77C6-4364-83A9-F33F2ACA2BEC}" type="presParOf" srcId="{A419A510-691D-49EA-A3BB-F065EF1BCFF6}" destId="{2BBD22CC-B356-4E7A-9A20-7DD761B9F34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346F4F-2611-4F2E-83AA-A788260E76B7}" type="doc">
      <dgm:prSet loTypeId="urn:microsoft.com/office/officeart/2005/8/layout/chevron1" loCatId="process" qsTypeId="urn:microsoft.com/office/officeart/2005/8/quickstyle/simple4" qsCatId="simple" csTypeId="urn:microsoft.com/office/officeart/2005/8/colors/colorful5" csCatId="colorful" phldr="1"/>
      <dgm:spPr/>
    </dgm:pt>
    <dgm:pt modelId="{578AA42B-72FD-4479-9D49-E75E6CA6074E}">
      <dgm:prSet phldrT="[Text]" custT="1"/>
      <dgm:spPr/>
      <dgm:t>
        <a:bodyPr/>
        <a:lstStyle/>
        <a:p>
          <a:r>
            <a:rPr lang="en-US" sz="2000" dirty="0"/>
            <a:t>Mild</a:t>
          </a:r>
        </a:p>
      </dgm:t>
    </dgm:pt>
    <dgm:pt modelId="{D6DCF3BF-69AD-4442-99E9-B50CC71C2EE7}" type="parTrans" cxnId="{C7DF2A42-E9ED-4EB5-A392-163F321B181B}">
      <dgm:prSet/>
      <dgm:spPr/>
      <dgm:t>
        <a:bodyPr/>
        <a:lstStyle/>
        <a:p>
          <a:endParaRPr lang="en-US" sz="2000"/>
        </a:p>
      </dgm:t>
    </dgm:pt>
    <dgm:pt modelId="{D6F26E1E-B4B6-490C-88F8-B873D38D7504}" type="sibTrans" cxnId="{C7DF2A42-E9ED-4EB5-A392-163F321B181B}">
      <dgm:prSet/>
      <dgm:spPr/>
      <dgm:t>
        <a:bodyPr/>
        <a:lstStyle/>
        <a:p>
          <a:endParaRPr lang="en-US" sz="2000"/>
        </a:p>
      </dgm:t>
    </dgm:pt>
    <dgm:pt modelId="{D812D817-1D84-482A-9DEF-2079E028E511}">
      <dgm:prSet phldrT="[Text]" custT="1"/>
      <dgm:spPr/>
      <dgm:t>
        <a:bodyPr/>
        <a:lstStyle/>
        <a:p>
          <a:r>
            <a:rPr lang="en-US" sz="2000" dirty="0"/>
            <a:t>Moderate</a:t>
          </a:r>
        </a:p>
      </dgm:t>
    </dgm:pt>
    <dgm:pt modelId="{D2416E80-8952-483E-86CF-1F9AB710E86F}" type="parTrans" cxnId="{BF0FB0E4-0C8A-4BF1-8A17-F135C61D8DF4}">
      <dgm:prSet/>
      <dgm:spPr/>
      <dgm:t>
        <a:bodyPr/>
        <a:lstStyle/>
        <a:p>
          <a:endParaRPr lang="en-US" sz="2000"/>
        </a:p>
      </dgm:t>
    </dgm:pt>
    <dgm:pt modelId="{90D5B3C0-DC1C-4A37-A18F-509B98C0CEF1}" type="sibTrans" cxnId="{BF0FB0E4-0C8A-4BF1-8A17-F135C61D8DF4}">
      <dgm:prSet/>
      <dgm:spPr/>
      <dgm:t>
        <a:bodyPr/>
        <a:lstStyle/>
        <a:p>
          <a:endParaRPr lang="en-US" sz="2000"/>
        </a:p>
      </dgm:t>
    </dgm:pt>
    <dgm:pt modelId="{EFDF2A35-C8B6-4791-9424-11511520E9B8}">
      <dgm:prSet phldrT="[Text]" custT="1"/>
      <dgm:spPr/>
      <dgm:t>
        <a:bodyPr/>
        <a:lstStyle/>
        <a:p>
          <a:r>
            <a:rPr lang="en-US" sz="2000" dirty="0"/>
            <a:t>Severe</a:t>
          </a:r>
        </a:p>
      </dgm:t>
    </dgm:pt>
    <dgm:pt modelId="{EFB848D8-8072-49E9-ADA5-5E6CD8E8DDCA}" type="parTrans" cxnId="{D65680EE-CB6F-466B-B114-0BE5F1640242}">
      <dgm:prSet/>
      <dgm:spPr/>
      <dgm:t>
        <a:bodyPr/>
        <a:lstStyle/>
        <a:p>
          <a:endParaRPr lang="en-US" sz="2000"/>
        </a:p>
      </dgm:t>
    </dgm:pt>
    <dgm:pt modelId="{2F473DCD-7423-4313-9E0A-311C6D636A85}" type="sibTrans" cxnId="{D65680EE-CB6F-466B-B114-0BE5F1640242}">
      <dgm:prSet/>
      <dgm:spPr/>
      <dgm:t>
        <a:bodyPr/>
        <a:lstStyle/>
        <a:p>
          <a:endParaRPr lang="en-US" sz="2000"/>
        </a:p>
      </dgm:t>
    </dgm:pt>
    <dgm:pt modelId="{D8BC7574-E615-4CFD-A43C-9852A8F870FD}">
      <dgm:prSet phldrT="[Text]" custT="1"/>
      <dgm:spPr/>
      <dgm:t>
        <a:bodyPr/>
        <a:lstStyle/>
        <a:p>
          <a:r>
            <a:rPr lang="en-US" sz="2000" dirty="0"/>
            <a:t>Catastrophic</a:t>
          </a:r>
        </a:p>
      </dgm:t>
    </dgm:pt>
    <dgm:pt modelId="{3E082594-02DB-425A-BBCB-F79426ACBC66}" type="parTrans" cxnId="{122C4501-6B1E-4E9A-9B8A-BBDD99F603A3}">
      <dgm:prSet/>
      <dgm:spPr/>
      <dgm:t>
        <a:bodyPr/>
        <a:lstStyle/>
        <a:p>
          <a:endParaRPr lang="en-US" sz="2000"/>
        </a:p>
      </dgm:t>
    </dgm:pt>
    <dgm:pt modelId="{65C40B90-3D96-47BD-A792-42C04F477A6C}" type="sibTrans" cxnId="{122C4501-6B1E-4E9A-9B8A-BBDD99F603A3}">
      <dgm:prSet/>
      <dgm:spPr/>
      <dgm:t>
        <a:bodyPr/>
        <a:lstStyle/>
        <a:p>
          <a:endParaRPr lang="en-US" sz="2000"/>
        </a:p>
      </dgm:t>
    </dgm:pt>
    <dgm:pt modelId="{A419A510-691D-49EA-A3BB-F065EF1BCFF6}" type="pres">
      <dgm:prSet presAssocID="{31346F4F-2611-4F2E-83AA-A788260E76B7}" presName="Name0" presStyleCnt="0">
        <dgm:presLayoutVars>
          <dgm:dir/>
          <dgm:animLvl val="lvl"/>
          <dgm:resizeHandles val="exact"/>
        </dgm:presLayoutVars>
      </dgm:prSet>
      <dgm:spPr/>
    </dgm:pt>
    <dgm:pt modelId="{1C83A9D0-0B2B-4B74-990E-CB8A1FF30B74}" type="pres">
      <dgm:prSet presAssocID="{578AA42B-72FD-4479-9D49-E75E6CA6074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B98C1C0-A922-4B23-B84E-0E71760CDFEF}" type="pres">
      <dgm:prSet presAssocID="{D6F26E1E-B4B6-490C-88F8-B873D38D7504}" presName="parTxOnlySpace" presStyleCnt="0"/>
      <dgm:spPr/>
    </dgm:pt>
    <dgm:pt modelId="{3702BFBE-8DB5-468F-AF4B-7CB549CD80D7}" type="pres">
      <dgm:prSet presAssocID="{D812D817-1D84-482A-9DEF-2079E028E51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73CD974-9C6F-4060-8CCB-D6DE9C87E39A}" type="pres">
      <dgm:prSet presAssocID="{90D5B3C0-DC1C-4A37-A18F-509B98C0CEF1}" presName="parTxOnlySpace" presStyleCnt="0"/>
      <dgm:spPr/>
    </dgm:pt>
    <dgm:pt modelId="{BDC7ECCD-9CF4-40AF-95D0-59F7FC12FAB2}" type="pres">
      <dgm:prSet presAssocID="{EFDF2A35-C8B6-4791-9424-11511520E9B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D3379BD-4E9E-4565-8646-804837BED253}" type="pres">
      <dgm:prSet presAssocID="{2F473DCD-7423-4313-9E0A-311C6D636A85}" presName="parTxOnlySpace" presStyleCnt="0"/>
      <dgm:spPr/>
    </dgm:pt>
    <dgm:pt modelId="{E240E783-DFA0-410E-9C81-F983DBB55E6D}" type="pres">
      <dgm:prSet presAssocID="{D8BC7574-E615-4CFD-A43C-9852A8F870F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22C4501-6B1E-4E9A-9B8A-BBDD99F603A3}" srcId="{31346F4F-2611-4F2E-83AA-A788260E76B7}" destId="{D8BC7574-E615-4CFD-A43C-9852A8F870FD}" srcOrd="3" destOrd="0" parTransId="{3E082594-02DB-425A-BBCB-F79426ACBC66}" sibTransId="{65C40B90-3D96-47BD-A792-42C04F477A6C}"/>
    <dgm:cxn modelId="{C7DF2A42-E9ED-4EB5-A392-163F321B181B}" srcId="{31346F4F-2611-4F2E-83AA-A788260E76B7}" destId="{578AA42B-72FD-4479-9D49-E75E6CA6074E}" srcOrd="0" destOrd="0" parTransId="{D6DCF3BF-69AD-4442-99E9-B50CC71C2EE7}" sibTransId="{D6F26E1E-B4B6-490C-88F8-B873D38D7504}"/>
    <dgm:cxn modelId="{63A5166B-8F65-4286-8797-637235196338}" type="presOf" srcId="{578AA42B-72FD-4479-9D49-E75E6CA6074E}" destId="{1C83A9D0-0B2B-4B74-990E-CB8A1FF30B74}" srcOrd="0" destOrd="0" presId="urn:microsoft.com/office/officeart/2005/8/layout/chevron1"/>
    <dgm:cxn modelId="{8C628272-53C8-4A57-9A9B-88F1709BC09F}" type="presOf" srcId="{D812D817-1D84-482A-9DEF-2079E028E511}" destId="{3702BFBE-8DB5-468F-AF4B-7CB549CD80D7}" srcOrd="0" destOrd="0" presId="urn:microsoft.com/office/officeart/2005/8/layout/chevron1"/>
    <dgm:cxn modelId="{F4BB358D-D65B-4DA8-9A96-9187C50E27D2}" type="presOf" srcId="{EFDF2A35-C8B6-4791-9424-11511520E9B8}" destId="{BDC7ECCD-9CF4-40AF-95D0-59F7FC12FAB2}" srcOrd="0" destOrd="0" presId="urn:microsoft.com/office/officeart/2005/8/layout/chevron1"/>
    <dgm:cxn modelId="{6A09B390-BA7B-4F94-B483-5EE2C07E27EB}" type="presOf" srcId="{D8BC7574-E615-4CFD-A43C-9852A8F870FD}" destId="{E240E783-DFA0-410E-9C81-F983DBB55E6D}" srcOrd="0" destOrd="0" presId="urn:microsoft.com/office/officeart/2005/8/layout/chevron1"/>
    <dgm:cxn modelId="{166397C1-D981-4CA6-8AF3-16AA36F46B3D}" type="presOf" srcId="{31346F4F-2611-4F2E-83AA-A788260E76B7}" destId="{A419A510-691D-49EA-A3BB-F065EF1BCFF6}" srcOrd="0" destOrd="0" presId="urn:microsoft.com/office/officeart/2005/8/layout/chevron1"/>
    <dgm:cxn modelId="{BF0FB0E4-0C8A-4BF1-8A17-F135C61D8DF4}" srcId="{31346F4F-2611-4F2E-83AA-A788260E76B7}" destId="{D812D817-1D84-482A-9DEF-2079E028E511}" srcOrd="1" destOrd="0" parTransId="{D2416E80-8952-483E-86CF-1F9AB710E86F}" sibTransId="{90D5B3C0-DC1C-4A37-A18F-509B98C0CEF1}"/>
    <dgm:cxn modelId="{D65680EE-CB6F-466B-B114-0BE5F1640242}" srcId="{31346F4F-2611-4F2E-83AA-A788260E76B7}" destId="{EFDF2A35-C8B6-4791-9424-11511520E9B8}" srcOrd="2" destOrd="0" parTransId="{EFB848D8-8072-49E9-ADA5-5E6CD8E8DDCA}" sibTransId="{2F473DCD-7423-4313-9E0A-311C6D636A85}"/>
    <dgm:cxn modelId="{84460A85-9053-46DC-A49F-C7D8627E7BFF}" type="presParOf" srcId="{A419A510-691D-49EA-A3BB-F065EF1BCFF6}" destId="{1C83A9D0-0B2B-4B74-990E-CB8A1FF30B74}" srcOrd="0" destOrd="0" presId="urn:microsoft.com/office/officeart/2005/8/layout/chevron1"/>
    <dgm:cxn modelId="{A44BFDCC-52AD-42BC-938C-611160448F93}" type="presParOf" srcId="{A419A510-691D-49EA-A3BB-F065EF1BCFF6}" destId="{EB98C1C0-A922-4B23-B84E-0E71760CDFEF}" srcOrd="1" destOrd="0" presId="urn:microsoft.com/office/officeart/2005/8/layout/chevron1"/>
    <dgm:cxn modelId="{4D267A5D-955D-4F6C-85E6-43F57DD5DF7C}" type="presParOf" srcId="{A419A510-691D-49EA-A3BB-F065EF1BCFF6}" destId="{3702BFBE-8DB5-468F-AF4B-7CB549CD80D7}" srcOrd="2" destOrd="0" presId="urn:microsoft.com/office/officeart/2005/8/layout/chevron1"/>
    <dgm:cxn modelId="{F026AFD7-5656-4F4F-9CC6-B0EB87312583}" type="presParOf" srcId="{A419A510-691D-49EA-A3BB-F065EF1BCFF6}" destId="{B73CD974-9C6F-4060-8CCB-D6DE9C87E39A}" srcOrd="3" destOrd="0" presId="urn:microsoft.com/office/officeart/2005/8/layout/chevron1"/>
    <dgm:cxn modelId="{5C2191C6-A346-405B-B3BF-A18455F1D3FD}" type="presParOf" srcId="{A419A510-691D-49EA-A3BB-F065EF1BCFF6}" destId="{BDC7ECCD-9CF4-40AF-95D0-59F7FC12FAB2}" srcOrd="4" destOrd="0" presId="urn:microsoft.com/office/officeart/2005/8/layout/chevron1"/>
    <dgm:cxn modelId="{8DEFED98-3F15-4FB2-99DE-0F355CA4F0CA}" type="presParOf" srcId="{A419A510-691D-49EA-A3BB-F065EF1BCFF6}" destId="{6D3379BD-4E9E-4565-8646-804837BED253}" srcOrd="5" destOrd="0" presId="urn:microsoft.com/office/officeart/2005/8/layout/chevron1"/>
    <dgm:cxn modelId="{47E460B2-5FFA-48FE-8370-6BA454815286}" type="presParOf" srcId="{A419A510-691D-49EA-A3BB-F065EF1BCFF6}" destId="{E240E783-DFA0-410E-9C81-F983DBB55E6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346F4F-2611-4F2E-83AA-A788260E76B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578AA42B-72FD-4479-9D49-E75E6CA6074E}">
      <dgm:prSet phldrT="[Text]" custT="1"/>
      <dgm:spPr/>
      <dgm:t>
        <a:bodyPr/>
        <a:lstStyle/>
        <a:p>
          <a:r>
            <a:rPr lang="en-US" sz="2000" dirty="0"/>
            <a:t>LDC</a:t>
          </a:r>
        </a:p>
      </dgm:t>
    </dgm:pt>
    <dgm:pt modelId="{D6DCF3BF-69AD-4442-99E9-B50CC71C2EE7}" type="parTrans" cxnId="{C7DF2A42-E9ED-4EB5-A392-163F321B181B}">
      <dgm:prSet/>
      <dgm:spPr/>
      <dgm:t>
        <a:bodyPr/>
        <a:lstStyle/>
        <a:p>
          <a:endParaRPr lang="en-US" sz="2000"/>
        </a:p>
      </dgm:t>
    </dgm:pt>
    <dgm:pt modelId="{D6F26E1E-B4B6-490C-88F8-B873D38D7504}" type="sibTrans" cxnId="{C7DF2A42-E9ED-4EB5-A392-163F321B181B}">
      <dgm:prSet/>
      <dgm:spPr/>
      <dgm:t>
        <a:bodyPr/>
        <a:lstStyle/>
        <a:p>
          <a:endParaRPr lang="en-US" sz="2000"/>
        </a:p>
      </dgm:t>
    </dgm:pt>
    <dgm:pt modelId="{D812D817-1D84-482A-9DEF-2079E028E511}">
      <dgm:prSet phldrT="[Text]" custT="1"/>
      <dgm:spPr/>
      <dgm:t>
        <a:bodyPr/>
        <a:lstStyle/>
        <a:p>
          <a:r>
            <a:rPr lang="en-US" sz="2000" dirty="0"/>
            <a:t>Developing</a:t>
          </a:r>
        </a:p>
      </dgm:t>
    </dgm:pt>
    <dgm:pt modelId="{D2416E80-8952-483E-86CF-1F9AB710E86F}" type="parTrans" cxnId="{BF0FB0E4-0C8A-4BF1-8A17-F135C61D8DF4}">
      <dgm:prSet/>
      <dgm:spPr/>
      <dgm:t>
        <a:bodyPr/>
        <a:lstStyle/>
        <a:p>
          <a:endParaRPr lang="en-US" sz="2000"/>
        </a:p>
      </dgm:t>
    </dgm:pt>
    <dgm:pt modelId="{90D5B3C0-DC1C-4A37-A18F-509B98C0CEF1}" type="sibTrans" cxnId="{BF0FB0E4-0C8A-4BF1-8A17-F135C61D8DF4}">
      <dgm:prSet/>
      <dgm:spPr/>
      <dgm:t>
        <a:bodyPr/>
        <a:lstStyle/>
        <a:p>
          <a:endParaRPr lang="en-US" sz="2000"/>
        </a:p>
      </dgm:t>
    </dgm:pt>
    <dgm:pt modelId="{D8BC7574-E615-4CFD-A43C-9852A8F870FD}">
      <dgm:prSet phldrT="[Text]" custT="1"/>
      <dgm:spPr/>
      <dgm:t>
        <a:bodyPr/>
        <a:lstStyle/>
        <a:p>
          <a:r>
            <a:rPr lang="en-US" sz="2000" dirty="0"/>
            <a:t>Developed</a:t>
          </a:r>
        </a:p>
      </dgm:t>
    </dgm:pt>
    <dgm:pt modelId="{3E082594-02DB-425A-BBCB-F79426ACBC66}" type="parTrans" cxnId="{122C4501-6B1E-4E9A-9B8A-BBDD99F603A3}">
      <dgm:prSet/>
      <dgm:spPr/>
      <dgm:t>
        <a:bodyPr/>
        <a:lstStyle/>
        <a:p>
          <a:endParaRPr lang="en-US" sz="2000"/>
        </a:p>
      </dgm:t>
    </dgm:pt>
    <dgm:pt modelId="{65C40B90-3D96-47BD-A792-42C04F477A6C}" type="sibTrans" cxnId="{122C4501-6B1E-4E9A-9B8A-BBDD99F603A3}">
      <dgm:prSet/>
      <dgm:spPr/>
      <dgm:t>
        <a:bodyPr/>
        <a:lstStyle/>
        <a:p>
          <a:endParaRPr lang="en-US" sz="2000"/>
        </a:p>
      </dgm:t>
    </dgm:pt>
    <dgm:pt modelId="{A419A510-691D-49EA-A3BB-F065EF1BCFF6}" type="pres">
      <dgm:prSet presAssocID="{31346F4F-2611-4F2E-83AA-A788260E76B7}" presName="Name0" presStyleCnt="0">
        <dgm:presLayoutVars>
          <dgm:dir/>
          <dgm:animLvl val="lvl"/>
          <dgm:resizeHandles val="exact"/>
        </dgm:presLayoutVars>
      </dgm:prSet>
      <dgm:spPr/>
    </dgm:pt>
    <dgm:pt modelId="{1C83A9D0-0B2B-4B74-990E-CB8A1FF30B74}" type="pres">
      <dgm:prSet presAssocID="{578AA42B-72FD-4479-9D49-E75E6CA6074E}" presName="parTxOnly" presStyleLbl="node1" presStyleIdx="0" presStyleCnt="3" custScaleY="62638">
        <dgm:presLayoutVars>
          <dgm:chMax val="0"/>
          <dgm:chPref val="0"/>
          <dgm:bulletEnabled val="1"/>
        </dgm:presLayoutVars>
      </dgm:prSet>
      <dgm:spPr/>
    </dgm:pt>
    <dgm:pt modelId="{EB98C1C0-A922-4B23-B84E-0E71760CDFEF}" type="pres">
      <dgm:prSet presAssocID="{D6F26E1E-B4B6-490C-88F8-B873D38D7504}" presName="parTxOnlySpace" presStyleCnt="0"/>
      <dgm:spPr/>
    </dgm:pt>
    <dgm:pt modelId="{3702BFBE-8DB5-468F-AF4B-7CB549CD80D7}" type="pres">
      <dgm:prSet presAssocID="{D812D817-1D84-482A-9DEF-2079E028E511}" presName="parTxOnly" presStyleLbl="node1" presStyleIdx="1" presStyleCnt="3" custScaleY="62638">
        <dgm:presLayoutVars>
          <dgm:chMax val="0"/>
          <dgm:chPref val="0"/>
          <dgm:bulletEnabled val="1"/>
        </dgm:presLayoutVars>
      </dgm:prSet>
      <dgm:spPr/>
    </dgm:pt>
    <dgm:pt modelId="{B73CD974-9C6F-4060-8CCB-D6DE9C87E39A}" type="pres">
      <dgm:prSet presAssocID="{90D5B3C0-DC1C-4A37-A18F-509B98C0CEF1}" presName="parTxOnlySpace" presStyleCnt="0"/>
      <dgm:spPr/>
    </dgm:pt>
    <dgm:pt modelId="{E240E783-DFA0-410E-9C81-F983DBB55E6D}" type="pres">
      <dgm:prSet presAssocID="{D8BC7574-E615-4CFD-A43C-9852A8F870FD}" presName="parTxOnly" presStyleLbl="node1" presStyleIdx="2" presStyleCnt="3" custScaleY="62638">
        <dgm:presLayoutVars>
          <dgm:chMax val="0"/>
          <dgm:chPref val="0"/>
          <dgm:bulletEnabled val="1"/>
        </dgm:presLayoutVars>
      </dgm:prSet>
      <dgm:spPr/>
    </dgm:pt>
  </dgm:ptLst>
  <dgm:cxnLst>
    <dgm:cxn modelId="{122C4501-6B1E-4E9A-9B8A-BBDD99F603A3}" srcId="{31346F4F-2611-4F2E-83AA-A788260E76B7}" destId="{D8BC7574-E615-4CFD-A43C-9852A8F870FD}" srcOrd="2" destOrd="0" parTransId="{3E082594-02DB-425A-BBCB-F79426ACBC66}" sibTransId="{65C40B90-3D96-47BD-A792-42C04F477A6C}"/>
    <dgm:cxn modelId="{C7DF2A42-E9ED-4EB5-A392-163F321B181B}" srcId="{31346F4F-2611-4F2E-83AA-A788260E76B7}" destId="{578AA42B-72FD-4479-9D49-E75E6CA6074E}" srcOrd="0" destOrd="0" parTransId="{D6DCF3BF-69AD-4442-99E9-B50CC71C2EE7}" sibTransId="{D6F26E1E-B4B6-490C-88F8-B873D38D7504}"/>
    <dgm:cxn modelId="{63A5166B-8F65-4286-8797-637235196338}" type="presOf" srcId="{578AA42B-72FD-4479-9D49-E75E6CA6074E}" destId="{1C83A9D0-0B2B-4B74-990E-CB8A1FF30B74}" srcOrd="0" destOrd="0" presId="urn:microsoft.com/office/officeart/2005/8/layout/chevron1"/>
    <dgm:cxn modelId="{8C628272-53C8-4A57-9A9B-88F1709BC09F}" type="presOf" srcId="{D812D817-1D84-482A-9DEF-2079E028E511}" destId="{3702BFBE-8DB5-468F-AF4B-7CB549CD80D7}" srcOrd="0" destOrd="0" presId="urn:microsoft.com/office/officeart/2005/8/layout/chevron1"/>
    <dgm:cxn modelId="{6A09B390-BA7B-4F94-B483-5EE2C07E27EB}" type="presOf" srcId="{D8BC7574-E615-4CFD-A43C-9852A8F870FD}" destId="{E240E783-DFA0-410E-9C81-F983DBB55E6D}" srcOrd="0" destOrd="0" presId="urn:microsoft.com/office/officeart/2005/8/layout/chevron1"/>
    <dgm:cxn modelId="{166397C1-D981-4CA6-8AF3-16AA36F46B3D}" type="presOf" srcId="{31346F4F-2611-4F2E-83AA-A788260E76B7}" destId="{A419A510-691D-49EA-A3BB-F065EF1BCFF6}" srcOrd="0" destOrd="0" presId="urn:microsoft.com/office/officeart/2005/8/layout/chevron1"/>
    <dgm:cxn modelId="{BF0FB0E4-0C8A-4BF1-8A17-F135C61D8DF4}" srcId="{31346F4F-2611-4F2E-83AA-A788260E76B7}" destId="{D812D817-1D84-482A-9DEF-2079E028E511}" srcOrd="1" destOrd="0" parTransId="{D2416E80-8952-483E-86CF-1F9AB710E86F}" sibTransId="{90D5B3C0-DC1C-4A37-A18F-509B98C0CEF1}"/>
    <dgm:cxn modelId="{84460A85-9053-46DC-A49F-C7D8627E7BFF}" type="presParOf" srcId="{A419A510-691D-49EA-A3BB-F065EF1BCFF6}" destId="{1C83A9D0-0B2B-4B74-990E-CB8A1FF30B74}" srcOrd="0" destOrd="0" presId="urn:microsoft.com/office/officeart/2005/8/layout/chevron1"/>
    <dgm:cxn modelId="{A44BFDCC-52AD-42BC-938C-611160448F93}" type="presParOf" srcId="{A419A510-691D-49EA-A3BB-F065EF1BCFF6}" destId="{EB98C1C0-A922-4B23-B84E-0E71760CDFEF}" srcOrd="1" destOrd="0" presId="urn:microsoft.com/office/officeart/2005/8/layout/chevron1"/>
    <dgm:cxn modelId="{4D267A5D-955D-4F6C-85E6-43F57DD5DF7C}" type="presParOf" srcId="{A419A510-691D-49EA-A3BB-F065EF1BCFF6}" destId="{3702BFBE-8DB5-468F-AF4B-7CB549CD80D7}" srcOrd="2" destOrd="0" presId="urn:microsoft.com/office/officeart/2005/8/layout/chevron1"/>
    <dgm:cxn modelId="{F026AFD7-5656-4F4F-9CC6-B0EB87312583}" type="presParOf" srcId="{A419A510-691D-49EA-A3BB-F065EF1BCFF6}" destId="{B73CD974-9C6F-4060-8CCB-D6DE9C87E39A}" srcOrd="3" destOrd="0" presId="urn:microsoft.com/office/officeart/2005/8/layout/chevron1"/>
    <dgm:cxn modelId="{47E460B2-5FFA-48FE-8370-6BA454815286}" type="presParOf" srcId="{A419A510-691D-49EA-A3BB-F065EF1BCFF6}" destId="{E240E783-DFA0-410E-9C81-F983DBB55E6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30FF1DC-6433-4FF0-83FF-087A65BBADD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3D800DA-BE89-4E10-94B8-5BEB74763598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/>
            <a:t>Preparedness</a:t>
          </a:r>
          <a:endParaRPr lang="en-GB" b="1" dirty="0"/>
        </a:p>
      </dgm:t>
    </dgm:pt>
    <dgm:pt modelId="{3FCCAC94-F301-4998-9800-54EDDE211C11}" type="parTrans" cxnId="{E3691439-A8FD-44FC-A01C-08AF3ACB9460}">
      <dgm:prSet/>
      <dgm:spPr/>
      <dgm:t>
        <a:bodyPr/>
        <a:lstStyle/>
        <a:p>
          <a:endParaRPr lang="en-GB"/>
        </a:p>
      </dgm:t>
    </dgm:pt>
    <dgm:pt modelId="{BECA2908-BE82-48B5-B9E0-89DE4DD2F341}" type="sibTrans" cxnId="{E3691439-A8FD-44FC-A01C-08AF3ACB9460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BE89959B-D869-442F-A702-77B22D01AB39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/>
            <a:t>First Response</a:t>
          </a:r>
          <a:endParaRPr lang="en-GB" b="1" dirty="0"/>
        </a:p>
      </dgm:t>
    </dgm:pt>
    <dgm:pt modelId="{E63CD5EF-33A3-4D9F-A39A-F21984D5A2F5}" type="parTrans" cxnId="{5EC57801-7CA2-4D53-90E7-6F532D261B57}">
      <dgm:prSet/>
      <dgm:spPr/>
      <dgm:t>
        <a:bodyPr/>
        <a:lstStyle/>
        <a:p>
          <a:endParaRPr lang="en-GB"/>
        </a:p>
      </dgm:t>
    </dgm:pt>
    <dgm:pt modelId="{D1342EE7-FD1F-4CE0-B582-7F4ED3225AE7}" type="sibTrans" cxnId="{5EC57801-7CA2-4D53-90E7-6F532D261B57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1C543719-0C4F-47D1-9259-750DA6FF78CA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/>
            <a:t>Scaling up</a:t>
          </a:r>
          <a:endParaRPr lang="en-GB" b="1" dirty="0"/>
        </a:p>
      </dgm:t>
    </dgm:pt>
    <dgm:pt modelId="{22C21986-C3CC-4CD5-A9BB-9774E4D037F1}" type="parTrans" cxnId="{301F9527-013D-4D91-9115-F8DF1B7C06A1}">
      <dgm:prSet/>
      <dgm:spPr/>
      <dgm:t>
        <a:bodyPr/>
        <a:lstStyle/>
        <a:p>
          <a:endParaRPr lang="en-GB"/>
        </a:p>
      </dgm:t>
    </dgm:pt>
    <dgm:pt modelId="{B4E48DB5-5488-432C-BF65-06AC0A457E6B}" type="sibTrans" cxnId="{301F9527-013D-4D91-9115-F8DF1B7C06A1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2A60B7F1-1CC5-44CA-A511-61B70DAC55BE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/>
            <a:t>Transition</a:t>
          </a:r>
          <a:endParaRPr lang="en-GB" b="1" dirty="0"/>
        </a:p>
      </dgm:t>
    </dgm:pt>
    <dgm:pt modelId="{4D4AD9CF-D2D6-45B1-90BE-4E8E7B5E515E}" type="parTrans" cxnId="{9D9C4752-ADB5-4F64-9E53-803E48BEDF46}">
      <dgm:prSet/>
      <dgm:spPr/>
      <dgm:t>
        <a:bodyPr/>
        <a:lstStyle/>
        <a:p>
          <a:endParaRPr lang="en-GB"/>
        </a:p>
      </dgm:t>
    </dgm:pt>
    <dgm:pt modelId="{9A5CA411-50CF-42CF-8CBA-9B57C3B6C6EB}" type="sibTrans" cxnId="{9D9C4752-ADB5-4F64-9E53-803E48BEDF46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F4DC76FE-7923-4E1B-8F9C-26BDE9CF5B3F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/>
            <a:t>Learning</a:t>
          </a:r>
          <a:endParaRPr lang="en-GB" b="1" dirty="0"/>
        </a:p>
      </dgm:t>
    </dgm:pt>
    <dgm:pt modelId="{AD753FAC-0BA3-4C00-92A1-F4E4FDE3C17D}" type="parTrans" cxnId="{CF6EAD2E-5A96-4114-BAFF-524CE03C9A83}">
      <dgm:prSet/>
      <dgm:spPr/>
      <dgm:t>
        <a:bodyPr/>
        <a:lstStyle/>
        <a:p>
          <a:endParaRPr lang="en-GB"/>
        </a:p>
      </dgm:t>
    </dgm:pt>
    <dgm:pt modelId="{728D163D-3AD9-46E0-B8DA-D773F1D8A547}" type="sibTrans" cxnId="{CF6EAD2E-5A96-4114-BAFF-524CE03C9A83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7DEA324F-C1C4-4F1C-877C-81FF3CABF120}" type="pres">
      <dgm:prSet presAssocID="{430FF1DC-6433-4FF0-83FF-087A65BBADD3}" presName="cycle" presStyleCnt="0">
        <dgm:presLayoutVars>
          <dgm:dir/>
          <dgm:resizeHandles val="exact"/>
        </dgm:presLayoutVars>
      </dgm:prSet>
      <dgm:spPr/>
    </dgm:pt>
    <dgm:pt modelId="{288781C3-A828-4444-90B8-DA225A0073D8}" type="pres">
      <dgm:prSet presAssocID="{C3D800DA-BE89-4E10-94B8-5BEB74763598}" presName="node" presStyleLbl="node1" presStyleIdx="0" presStyleCnt="5" custScaleX="165242">
        <dgm:presLayoutVars>
          <dgm:bulletEnabled val="1"/>
        </dgm:presLayoutVars>
      </dgm:prSet>
      <dgm:spPr/>
    </dgm:pt>
    <dgm:pt modelId="{7A127397-63B4-468D-924D-7FC370BC2805}" type="pres">
      <dgm:prSet presAssocID="{C3D800DA-BE89-4E10-94B8-5BEB74763598}" presName="spNode" presStyleCnt="0"/>
      <dgm:spPr/>
    </dgm:pt>
    <dgm:pt modelId="{1BB3658A-EA84-4E8C-8F4C-C08C747F7067}" type="pres">
      <dgm:prSet presAssocID="{BECA2908-BE82-48B5-B9E0-89DE4DD2F341}" presName="sibTrans" presStyleLbl="sibTrans1D1" presStyleIdx="0" presStyleCnt="5"/>
      <dgm:spPr/>
    </dgm:pt>
    <dgm:pt modelId="{1CDCB655-71FD-40BA-BB47-BF159BC909C9}" type="pres">
      <dgm:prSet presAssocID="{BE89959B-D869-442F-A702-77B22D01AB39}" presName="node" presStyleLbl="node1" presStyleIdx="1" presStyleCnt="5" custScaleX="171462" custRadScaleRad="156707" custRadScaleInc="41627">
        <dgm:presLayoutVars>
          <dgm:bulletEnabled val="1"/>
        </dgm:presLayoutVars>
      </dgm:prSet>
      <dgm:spPr/>
    </dgm:pt>
    <dgm:pt modelId="{52CB5F99-3C21-4E67-A99A-33C3611B38E2}" type="pres">
      <dgm:prSet presAssocID="{BE89959B-D869-442F-A702-77B22D01AB39}" presName="spNode" presStyleCnt="0"/>
      <dgm:spPr/>
    </dgm:pt>
    <dgm:pt modelId="{0C25A45F-5540-4FE5-B6D6-25802871528C}" type="pres">
      <dgm:prSet presAssocID="{D1342EE7-FD1F-4CE0-B582-7F4ED3225AE7}" presName="sibTrans" presStyleLbl="sibTrans1D1" presStyleIdx="1" presStyleCnt="5"/>
      <dgm:spPr/>
    </dgm:pt>
    <dgm:pt modelId="{755CBBFF-6C00-4EF1-A1C4-84D51D893C93}" type="pres">
      <dgm:prSet presAssocID="{1C543719-0C4F-47D1-9259-750DA6FF78CA}" presName="node" presStyleLbl="node1" presStyleIdx="2" presStyleCnt="5" custScaleX="192771" custRadScaleRad="133528" custRadScaleInc="-69615">
        <dgm:presLayoutVars>
          <dgm:bulletEnabled val="1"/>
        </dgm:presLayoutVars>
      </dgm:prSet>
      <dgm:spPr/>
    </dgm:pt>
    <dgm:pt modelId="{2C871A33-74F4-438B-8B92-2330C01DD185}" type="pres">
      <dgm:prSet presAssocID="{1C543719-0C4F-47D1-9259-750DA6FF78CA}" presName="spNode" presStyleCnt="0"/>
      <dgm:spPr/>
    </dgm:pt>
    <dgm:pt modelId="{6F15FF38-ECFD-4225-B027-D0A8803F7A59}" type="pres">
      <dgm:prSet presAssocID="{B4E48DB5-5488-432C-BF65-06AC0A457E6B}" presName="sibTrans" presStyleLbl="sibTrans1D1" presStyleIdx="2" presStyleCnt="5"/>
      <dgm:spPr/>
    </dgm:pt>
    <dgm:pt modelId="{554CABDF-74AE-4218-A9A4-93C3BF5EE99C}" type="pres">
      <dgm:prSet presAssocID="{2A60B7F1-1CC5-44CA-A511-61B70DAC55BE}" presName="node" presStyleLbl="node1" presStyleIdx="3" presStyleCnt="5" custScaleX="145395" custRadScaleRad="124436" custRadScaleInc="56032">
        <dgm:presLayoutVars>
          <dgm:bulletEnabled val="1"/>
        </dgm:presLayoutVars>
      </dgm:prSet>
      <dgm:spPr/>
    </dgm:pt>
    <dgm:pt modelId="{9A7771C0-DB77-4657-BFD0-CC905E2F846D}" type="pres">
      <dgm:prSet presAssocID="{2A60B7F1-1CC5-44CA-A511-61B70DAC55BE}" presName="spNode" presStyleCnt="0"/>
      <dgm:spPr/>
    </dgm:pt>
    <dgm:pt modelId="{D52AF91B-39A9-43E0-8F13-00D0F79C7A97}" type="pres">
      <dgm:prSet presAssocID="{9A5CA411-50CF-42CF-8CBA-9B57C3B6C6EB}" presName="sibTrans" presStyleLbl="sibTrans1D1" presStyleIdx="3" presStyleCnt="5"/>
      <dgm:spPr/>
    </dgm:pt>
    <dgm:pt modelId="{5E4825F6-3794-471A-A7BE-92AB6A3F8CA3}" type="pres">
      <dgm:prSet presAssocID="{F4DC76FE-7923-4E1B-8F9C-26BDE9CF5B3F}" presName="node" presStyleLbl="node1" presStyleIdx="4" presStyleCnt="5" custScaleX="185406" custRadScaleRad="162238" custRadScaleInc="-39525">
        <dgm:presLayoutVars>
          <dgm:bulletEnabled val="1"/>
        </dgm:presLayoutVars>
      </dgm:prSet>
      <dgm:spPr/>
    </dgm:pt>
    <dgm:pt modelId="{AB0208E5-D73E-4FE2-9AF6-55A967F233A2}" type="pres">
      <dgm:prSet presAssocID="{F4DC76FE-7923-4E1B-8F9C-26BDE9CF5B3F}" presName="spNode" presStyleCnt="0"/>
      <dgm:spPr/>
    </dgm:pt>
    <dgm:pt modelId="{C6CC0990-C7EC-4F1E-8A62-39F2619AC283}" type="pres">
      <dgm:prSet presAssocID="{728D163D-3AD9-46E0-B8DA-D773F1D8A547}" presName="sibTrans" presStyleLbl="sibTrans1D1" presStyleIdx="4" presStyleCnt="5"/>
      <dgm:spPr/>
    </dgm:pt>
  </dgm:ptLst>
  <dgm:cxnLst>
    <dgm:cxn modelId="{5EC57801-7CA2-4D53-90E7-6F532D261B57}" srcId="{430FF1DC-6433-4FF0-83FF-087A65BBADD3}" destId="{BE89959B-D869-442F-A702-77B22D01AB39}" srcOrd="1" destOrd="0" parTransId="{E63CD5EF-33A3-4D9F-A39A-F21984D5A2F5}" sibTransId="{D1342EE7-FD1F-4CE0-B582-7F4ED3225AE7}"/>
    <dgm:cxn modelId="{FAB18402-294E-4176-A911-B927FDC16021}" type="presOf" srcId="{BECA2908-BE82-48B5-B9E0-89DE4DD2F341}" destId="{1BB3658A-EA84-4E8C-8F4C-C08C747F7067}" srcOrd="0" destOrd="0" presId="urn:microsoft.com/office/officeart/2005/8/layout/cycle5"/>
    <dgm:cxn modelId="{301F9527-013D-4D91-9115-F8DF1B7C06A1}" srcId="{430FF1DC-6433-4FF0-83FF-087A65BBADD3}" destId="{1C543719-0C4F-47D1-9259-750DA6FF78CA}" srcOrd="2" destOrd="0" parTransId="{22C21986-C3CC-4CD5-A9BB-9774E4D037F1}" sibTransId="{B4E48DB5-5488-432C-BF65-06AC0A457E6B}"/>
    <dgm:cxn modelId="{1A6F8D2A-AB44-4746-9DAE-D51403E52810}" type="presOf" srcId="{B4E48DB5-5488-432C-BF65-06AC0A457E6B}" destId="{6F15FF38-ECFD-4225-B027-D0A8803F7A59}" srcOrd="0" destOrd="0" presId="urn:microsoft.com/office/officeart/2005/8/layout/cycle5"/>
    <dgm:cxn modelId="{CF6EAD2E-5A96-4114-BAFF-524CE03C9A83}" srcId="{430FF1DC-6433-4FF0-83FF-087A65BBADD3}" destId="{F4DC76FE-7923-4E1B-8F9C-26BDE9CF5B3F}" srcOrd="4" destOrd="0" parTransId="{AD753FAC-0BA3-4C00-92A1-F4E4FDE3C17D}" sibTransId="{728D163D-3AD9-46E0-B8DA-D773F1D8A547}"/>
    <dgm:cxn modelId="{62413738-9E72-4B34-8DE4-CFA7FB6C3DC2}" type="presOf" srcId="{1C543719-0C4F-47D1-9259-750DA6FF78CA}" destId="{755CBBFF-6C00-4EF1-A1C4-84D51D893C93}" srcOrd="0" destOrd="0" presId="urn:microsoft.com/office/officeart/2005/8/layout/cycle5"/>
    <dgm:cxn modelId="{E3691439-A8FD-44FC-A01C-08AF3ACB9460}" srcId="{430FF1DC-6433-4FF0-83FF-087A65BBADD3}" destId="{C3D800DA-BE89-4E10-94B8-5BEB74763598}" srcOrd="0" destOrd="0" parTransId="{3FCCAC94-F301-4998-9800-54EDDE211C11}" sibTransId="{BECA2908-BE82-48B5-B9E0-89DE4DD2F341}"/>
    <dgm:cxn modelId="{9D9C4752-ADB5-4F64-9E53-803E48BEDF46}" srcId="{430FF1DC-6433-4FF0-83FF-087A65BBADD3}" destId="{2A60B7F1-1CC5-44CA-A511-61B70DAC55BE}" srcOrd="3" destOrd="0" parTransId="{4D4AD9CF-D2D6-45B1-90BE-4E8E7B5E515E}" sibTransId="{9A5CA411-50CF-42CF-8CBA-9B57C3B6C6EB}"/>
    <dgm:cxn modelId="{FC1C607A-FDA8-4C6A-AFCE-EACDAB6BF128}" type="presOf" srcId="{C3D800DA-BE89-4E10-94B8-5BEB74763598}" destId="{288781C3-A828-4444-90B8-DA225A0073D8}" srcOrd="0" destOrd="0" presId="urn:microsoft.com/office/officeart/2005/8/layout/cycle5"/>
    <dgm:cxn modelId="{1EF31985-4B45-4D05-A414-39E4C9936900}" type="presOf" srcId="{BE89959B-D869-442F-A702-77B22D01AB39}" destId="{1CDCB655-71FD-40BA-BB47-BF159BC909C9}" srcOrd="0" destOrd="0" presId="urn:microsoft.com/office/officeart/2005/8/layout/cycle5"/>
    <dgm:cxn modelId="{BFA1428E-220F-4940-876D-F02715EB30E5}" type="presOf" srcId="{D1342EE7-FD1F-4CE0-B582-7F4ED3225AE7}" destId="{0C25A45F-5540-4FE5-B6D6-25802871528C}" srcOrd="0" destOrd="0" presId="urn:microsoft.com/office/officeart/2005/8/layout/cycle5"/>
    <dgm:cxn modelId="{13B21CA4-E158-4022-8E7D-FDE128393879}" type="presOf" srcId="{9A5CA411-50CF-42CF-8CBA-9B57C3B6C6EB}" destId="{D52AF91B-39A9-43E0-8F13-00D0F79C7A97}" srcOrd="0" destOrd="0" presId="urn:microsoft.com/office/officeart/2005/8/layout/cycle5"/>
    <dgm:cxn modelId="{36906CB9-A5CE-4D35-A7CC-0505346CB3F7}" type="presOf" srcId="{F4DC76FE-7923-4E1B-8F9C-26BDE9CF5B3F}" destId="{5E4825F6-3794-471A-A7BE-92AB6A3F8CA3}" srcOrd="0" destOrd="0" presId="urn:microsoft.com/office/officeart/2005/8/layout/cycle5"/>
    <dgm:cxn modelId="{80B0D1BF-74D4-49E1-9716-C7C7B96D1972}" type="presOf" srcId="{430FF1DC-6433-4FF0-83FF-087A65BBADD3}" destId="{7DEA324F-C1C4-4F1C-877C-81FF3CABF120}" srcOrd="0" destOrd="0" presId="urn:microsoft.com/office/officeart/2005/8/layout/cycle5"/>
    <dgm:cxn modelId="{B73D86CE-D633-4504-A3F0-43F87A451F62}" type="presOf" srcId="{728D163D-3AD9-46E0-B8DA-D773F1D8A547}" destId="{C6CC0990-C7EC-4F1E-8A62-39F2619AC283}" srcOrd="0" destOrd="0" presId="urn:microsoft.com/office/officeart/2005/8/layout/cycle5"/>
    <dgm:cxn modelId="{C94291D8-1D10-462C-9D0C-244A89DB40BA}" type="presOf" srcId="{2A60B7F1-1CC5-44CA-A511-61B70DAC55BE}" destId="{554CABDF-74AE-4218-A9A4-93C3BF5EE99C}" srcOrd="0" destOrd="0" presId="urn:microsoft.com/office/officeart/2005/8/layout/cycle5"/>
    <dgm:cxn modelId="{29E56BA4-E32F-4D86-9E6F-5310B3052F01}" type="presParOf" srcId="{7DEA324F-C1C4-4F1C-877C-81FF3CABF120}" destId="{288781C3-A828-4444-90B8-DA225A0073D8}" srcOrd="0" destOrd="0" presId="urn:microsoft.com/office/officeart/2005/8/layout/cycle5"/>
    <dgm:cxn modelId="{FF7957F0-2A8F-4F50-9306-B0C68C81C381}" type="presParOf" srcId="{7DEA324F-C1C4-4F1C-877C-81FF3CABF120}" destId="{7A127397-63B4-468D-924D-7FC370BC2805}" srcOrd="1" destOrd="0" presId="urn:microsoft.com/office/officeart/2005/8/layout/cycle5"/>
    <dgm:cxn modelId="{3CAC5018-ED52-41A7-B3CA-C891E4185473}" type="presParOf" srcId="{7DEA324F-C1C4-4F1C-877C-81FF3CABF120}" destId="{1BB3658A-EA84-4E8C-8F4C-C08C747F7067}" srcOrd="2" destOrd="0" presId="urn:microsoft.com/office/officeart/2005/8/layout/cycle5"/>
    <dgm:cxn modelId="{16C59C3F-41F7-442A-A6C0-1FDDAE46723F}" type="presParOf" srcId="{7DEA324F-C1C4-4F1C-877C-81FF3CABF120}" destId="{1CDCB655-71FD-40BA-BB47-BF159BC909C9}" srcOrd="3" destOrd="0" presId="urn:microsoft.com/office/officeart/2005/8/layout/cycle5"/>
    <dgm:cxn modelId="{4E8977F5-2EAE-4642-AA18-B9DF99FF5857}" type="presParOf" srcId="{7DEA324F-C1C4-4F1C-877C-81FF3CABF120}" destId="{52CB5F99-3C21-4E67-A99A-33C3611B38E2}" srcOrd="4" destOrd="0" presId="urn:microsoft.com/office/officeart/2005/8/layout/cycle5"/>
    <dgm:cxn modelId="{54403199-4F2A-4404-88F0-77D8ACBB9FD2}" type="presParOf" srcId="{7DEA324F-C1C4-4F1C-877C-81FF3CABF120}" destId="{0C25A45F-5540-4FE5-B6D6-25802871528C}" srcOrd="5" destOrd="0" presId="urn:microsoft.com/office/officeart/2005/8/layout/cycle5"/>
    <dgm:cxn modelId="{1BCD2485-A8FC-4728-8A13-A2C95264332B}" type="presParOf" srcId="{7DEA324F-C1C4-4F1C-877C-81FF3CABF120}" destId="{755CBBFF-6C00-4EF1-A1C4-84D51D893C93}" srcOrd="6" destOrd="0" presId="urn:microsoft.com/office/officeart/2005/8/layout/cycle5"/>
    <dgm:cxn modelId="{805E07CF-9CAB-4C68-8EF8-D4DCECBAA954}" type="presParOf" srcId="{7DEA324F-C1C4-4F1C-877C-81FF3CABF120}" destId="{2C871A33-74F4-438B-8B92-2330C01DD185}" srcOrd="7" destOrd="0" presId="urn:microsoft.com/office/officeart/2005/8/layout/cycle5"/>
    <dgm:cxn modelId="{AFF39B32-76F2-48D0-9BE7-1E2EEA3E5B99}" type="presParOf" srcId="{7DEA324F-C1C4-4F1C-877C-81FF3CABF120}" destId="{6F15FF38-ECFD-4225-B027-D0A8803F7A59}" srcOrd="8" destOrd="0" presId="urn:microsoft.com/office/officeart/2005/8/layout/cycle5"/>
    <dgm:cxn modelId="{3662AB19-9DA3-4B82-863E-5197C37E7F5D}" type="presParOf" srcId="{7DEA324F-C1C4-4F1C-877C-81FF3CABF120}" destId="{554CABDF-74AE-4218-A9A4-93C3BF5EE99C}" srcOrd="9" destOrd="0" presId="urn:microsoft.com/office/officeart/2005/8/layout/cycle5"/>
    <dgm:cxn modelId="{17E3D177-6CF6-469E-9F63-C42185C4EDCD}" type="presParOf" srcId="{7DEA324F-C1C4-4F1C-877C-81FF3CABF120}" destId="{9A7771C0-DB77-4657-BFD0-CC905E2F846D}" srcOrd="10" destOrd="0" presId="urn:microsoft.com/office/officeart/2005/8/layout/cycle5"/>
    <dgm:cxn modelId="{555DF1B4-7D27-4263-8AE4-DA278DEACFB4}" type="presParOf" srcId="{7DEA324F-C1C4-4F1C-877C-81FF3CABF120}" destId="{D52AF91B-39A9-43E0-8F13-00D0F79C7A97}" srcOrd="11" destOrd="0" presId="urn:microsoft.com/office/officeart/2005/8/layout/cycle5"/>
    <dgm:cxn modelId="{BD1004A8-1684-412D-8239-8F3521BCA750}" type="presParOf" srcId="{7DEA324F-C1C4-4F1C-877C-81FF3CABF120}" destId="{5E4825F6-3794-471A-A7BE-92AB6A3F8CA3}" srcOrd="12" destOrd="0" presId="urn:microsoft.com/office/officeart/2005/8/layout/cycle5"/>
    <dgm:cxn modelId="{286DD3ED-35E8-4BB4-9A1E-584B3B457F75}" type="presParOf" srcId="{7DEA324F-C1C4-4F1C-877C-81FF3CABF120}" destId="{AB0208E5-D73E-4FE2-9AF6-55A967F233A2}" srcOrd="13" destOrd="0" presId="urn:microsoft.com/office/officeart/2005/8/layout/cycle5"/>
    <dgm:cxn modelId="{2E6BD94F-EA30-4486-B22A-D9AEE1021DBF}" type="presParOf" srcId="{7DEA324F-C1C4-4F1C-877C-81FF3CABF120}" destId="{C6CC0990-C7EC-4F1E-8A62-39F2619AC28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346F4F-2611-4F2E-83AA-A788260E76B7}" type="doc">
      <dgm:prSet loTypeId="urn:microsoft.com/office/officeart/2005/8/layout/chevron1" loCatId="process" qsTypeId="urn:microsoft.com/office/officeart/2005/8/quickstyle/simple4" qsCatId="simple" csTypeId="urn:microsoft.com/office/officeart/2005/8/colors/colorful5" csCatId="colorful" phldr="1"/>
      <dgm:spPr/>
    </dgm:pt>
    <dgm:pt modelId="{578AA42B-72FD-4479-9D49-E75E6CA6074E}">
      <dgm:prSet phldrT="[Text]" custT="1"/>
      <dgm:spPr/>
      <dgm:t>
        <a:bodyPr/>
        <a:lstStyle/>
        <a:p>
          <a:r>
            <a:rPr lang="en-US" sz="2000" dirty="0"/>
            <a:t>Mild</a:t>
          </a:r>
        </a:p>
      </dgm:t>
    </dgm:pt>
    <dgm:pt modelId="{D6DCF3BF-69AD-4442-99E9-B50CC71C2EE7}" type="parTrans" cxnId="{C7DF2A42-E9ED-4EB5-A392-163F321B181B}">
      <dgm:prSet/>
      <dgm:spPr/>
      <dgm:t>
        <a:bodyPr/>
        <a:lstStyle/>
        <a:p>
          <a:endParaRPr lang="en-US" sz="2000"/>
        </a:p>
      </dgm:t>
    </dgm:pt>
    <dgm:pt modelId="{D6F26E1E-B4B6-490C-88F8-B873D38D7504}" type="sibTrans" cxnId="{C7DF2A42-E9ED-4EB5-A392-163F321B181B}">
      <dgm:prSet/>
      <dgm:spPr/>
      <dgm:t>
        <a:bodyPr/>
        <a:lstStyle/>
        <a:p>
          <a:endParaRPr lang="en-US" sz="2000"/>
        </a:p>
      </dgm:t>
    </dgm:pt>
    <dgm:pt modelId="{D812D817-1D84-482A-9DEF-2079E028E511}">
      <dgm:prSet phldrT="[Text]" custT="1"/>
      <dgm:spPr/>
      <dgm:t>
        <a:bodyPr/>
        <a:lstStyle/>
        <a:p>
          <a:r>
            <a:rPr lang="en-US" sz="2000" dirty="0"/>
            <a:t>Moderate</a:t>
          </a:r>
        </a:p>
      </dgm:t>
    </dgm:pt>
    <dgm:pt modelId="{D2416E80-8952-483E-86CF-1F9AB710E86F}" type="parTrans" cxnId="{BF0FB0E4-0C8A-4BF1-8A17-F135C61D8DF4}">
      <dgm:prSet/>
      <dgm:spPr/>
      <dgm:t>
        <a:bodyPr/>
        <a:lstStyle/>
        <a:p>
          <a:endParaRPr lang="en-US" sz="2000"/>
        </a:p>
      </dgm:t>
    </dgm:pt>
    <dgm:pt modelId="{90D5B3C0-DC1C-4A37-A18F-509B98C0CEF1}" type="sibTrans" cxnId="{BF0FB0E4-0C8A-4BF1-8A17-F135C61D8DF4}">
      <dgm:prSet/>
      <dgm:spPr/>
      <dgm:t>
        <a:bodyPr/>
        <a:lstStyle/>
        <a:p>
          <a:endParaRPr lang="en-US" sz="2000"/>
        </a:p>
      </dgm:t>
    </dgm:pt>
    <dgm:pt modelId="{EFDF2A35-C8B6-4791-9424-11511520E9B8}">
      <dgm:prSet phldrT="[Text]" custT="1"/>
      <dgm:spPr/>
      <dgm:t>
        <a:bodyPr/>
        <a:lstStyle/>
        <a:p>
          <a:r>
            <a:rPr lang="en-US" sz="2000" dirty="0"/>
            <a:t>Severe</a:t>
          </a:r>
        </a:p>
      </dgm:t>
    </dgm:pt>
    <dgm:pt modelId="{EFB848D8-8072-49E9-ADA5-5E6CD8E8DDCA}" type="parTrans" cxnId="{D65680EE-CB6F-466B-B114-0BE5F1640242}">
      <dgm:prSet/>
      <dgm:spPr/>
      <dgm:t>
        <a:bodyPr/>
        <a:lstStyle/>
        <a:p>
          <a:endParaRPr lang="en-US" sz="2000"/>
        </a:p>
      </dgm:t>
    </dgm:pt>
    <dgm:pt modelId="{2F473DCD-7423-4313-9E0A-311C6D636A85}" type="sibTrans" cxnId="{D65680EE-CB6F-466B-B114-0BE5F1640242}">
      <dgm:prSet/>
      <dgm:spPr/>
      <dgm:t>
        <a:bodyPr/>
        <a:lstStyle/>
        <a:p>
          <a:endParaRPr lang="en-US" sz="2000"/>
        </a:p>
      </dgm:t>
    </dgm:pt>
    <dgm:pt modelId="{D8BC7574-E615-4CFD-A43C-9852A8F870FD}">
      <dgm:prSet phldrT="[Text]" custT="1"/>
      <dgm:spPr/>
      <dgm:t>
        <a:bodyPr/>
        <a:lstStyle/>
        <a:p>
          <a:r>
            <a:rPr lang="en-US" sz="2000" dirty="0"/>
            <a:t>Catastrophic</a:t>
          </a:r>
        </a:p>
      </dgm:t>
    </dgm:pt>
    <dgm:pt modelId="{3E082594-02DB-425A-BBCB-F79426ACBC66}" type="parTrans" cxnId="{122C4501-6B1E-4E9A-9B8A-BBDD99F603A3}">
      <dgm:prSet/>
      <dgm:spPr/>
      <dgm:t>
        <a:bodyPr/>
        <a:lstStyle/>
        <a:p>
          <a:endParaRPr lang="en-US" sz="2000"/>
        </a:p>
      </dgm:t>
    </dgm:pt>
    <dgm:pt modelId="{65C40B90-3D96-47BD-A792-42C04F477A6C}" type="sibTrans" cxnId="{122C4501-6B1E-4E9A-9B8A-BBDD99F603A3}">
      <dgm:prSet/>
      <dgm:spPr/>
      <dgm:t>
        <a:bodyPr/>
        <a:lstStyle/>
        <a:p>
          <a:endParaRPr lang="en-US" sz="2000"/>
        </a:p>
      </dgm:t>
    </dgm:pt>
    <dgm:pt modelId="{A419A510-691D-49EA-A3BB-F065EF1BCFF6}" type="pres">
      <dgm:prSet presAssocID="{31346F4F-2611-4F2E-83AA-A788260E76B7}" presName="Name0" presStyleCnt="0">
        <dgm:presLayoutVars>
          <dgm:dir/>
          <dgm:animLvl val="lvl"/>
          <dgm:resizeHandles val="exact"/>
        </dgm:presLayoutVars>
      </dgm:prSet>
      <dgm:spPr/>
    </dgm:pt>
    <dgm:pt modelId="{1C83A9D0-0B2B-4B74-990E-CB8A1FF30B74}" type="pres">
      <dgm:prSet presAssocID="{578AA42B-72FD-4479-9D49-E75E6CA6074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B98C1C0-A922-4B23-B84E-0E71760CDFEF}" type="pres">
      <dgm:prSet presAssocID="{D6F26E1E-B4B6-490C-88F8-B873D38D7504}" presName="parTxOnlySpace" presStyleCnt="0"/>
      <dgm:spPr/>
    </dgm:pt>
    <dgm:pt modelId="{3702BFBE-8DB5-468F-AF4B-7CB549CD80D7}" type="pres">
      <dgm:prSet presAssocID="{D812D817-1D84-482A-9DEF-2079E028E51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73CD974-9C6F-4060-8CCB-D6DE9C87E39A}" type="pres">
      <dgm:prSet presAssocID="{90D5B3C0-DC1C-4A37-A18F-509B98C0CEF1}" presName="parTxOnlySpace" presStyleCnt="0"/>
      <dgm:spPr/>
    </dgm:pt>
    <dgm:pt modelId="{BDC7ECCD-9CF4-40AF-95D0-59F7FC12FAB2}" type="pres">
      <dgm:prSet presAssocID="{EFDF2A35-C8B6-4791-9424-11511520E9B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D3379BD-4E9E-4565-8646-804837BED253}" type="pres">
      <dgm:prSet presAssocID="{2F473DCD-7423-4313-9E0A-311C6D636A85}" presName="parTxOnlySpace" presStyleCnt="0"/>
      <dgm:spPr/>
    </dgm:pt>
    <dgm:pt modelId="{E240E783-DFA0-410E-9C81-F983DBB55E6D}" type="pres">
      <dgm:prSet presAssocID="{D8BC7574-E615-4CFD-A43C-9852A8F870F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22C4501-6B1E-4E9A-9B8A-BBDD99F603A3}" srcId="{31346F4F-2611-4F2E-83AA-A788260E76B7}" destId="{D8BC7574-E615-4CFD-A43C-9852A8F870FD}" srcOrd="3" destOrd="0" parTransId="{3E082594-02DB-425A-BBCB-F79426ACBC66}" sibTransId="{65C40B90-3D96-47BD-A792-42C04F477A6C}"/>
    <dgm:cxn modelId="{C7DF2A42-E9ED-4EB5-A392-163F321B181B}" srcId="{31346F4F-2611-4F2E-83AA-A788260E76B7}" destId="{578AA42B-72FD-4479-9D49-E75E6CA6074E}" srcOrd="0" destOrd="0" parTransId="{D6DCF3BF-69AD-4442-99E9-B50CC71C2EE7}" sibTransId="{D6F26E1E-B4B6-490C-88F8-B873D38D7504}"/>
    <dgm:cxn modelId="{63A5166B-8F65-4286-8797-637235196338}" type="presOf" srcId="{578AA42B-72FD-4479-9D49-E75E6CA6074E}" destId="{1C83A9D0-0B2B-4B74-990E-CB8A1FF30B74}" srcOrd="0" destOrd="0" presId="urn:microsoft.com/office/officeart/2005/8/layout/chevron1"/>
    <dgm:cxn modelId="{8C628272-53C8-4A57-9A9B-88F1709BC09F}" type="presOf" srcId="{D812D817-1D84-482A-9DEF-2079E028E511}" destId="{3702BFBE-8DB5-468F-AF4B-7CB549CD80D7}" srcOrd="0" destOrd="0" presId="urn:microsoft.com/office/officeart/2005/8/layout/chevron1"/>
    <dgm:cxn modelId="{F4BB358D-D65B-4DA8-9A96-9187C50E27D2}" type="presOf" srcId="{EFDF2A35-C8B6-4791-9424-11511520E9B8}" destId="{BDC7ECCD-9CF4-40AF-95D0-59F7FC12FAB2}" srcOrd="0" destOrd="0" presId="urn:microsoft.com/office/officeart/2005/8/layout/chevron1"/>
    <dgm:cxn modelId="{6A09B390-BA7B-4F94-B483-5EE2C07E27EB}" type="presOf" srcId="{D8BC7574-E615-4CFD-A43C-9852A8F870FD}" destId="{E240E783-DFA0-410E-9C81-F983DBB55E6D}" srcOrd="0" destOrd="0" presId="urn:microsoft.com/office/officeart/2005/8/layout/chevron1"/>
    <dgm:cxn modelId="{166397C1-D981-4CA6-8AF3-16AA36F46B3D}" type="presOf" srcId="{31346F4F-2611-4F2E-83AA-A788260E76B7}" destId="{A419A510-691D-49EA-A3BB-F065EF1BCFF6}" srcOrd="0" destOrd="0" presId="urn:microsoft.com/office/officeart/2005/8/layout/chevron1"/>
    <dgm:cxn modelId="{BF0FB0E4-0C8A-4BF1-8A17-F135C61D8DF4}" srcId="{31346F4F-2611-4F2E-83AA-A788260E76B7}" destId="{D812D817-1D84-482A-9DEF-2079E028E511}" srcOrd="1" destOrd="0" parTransId="{D2416E80-8952-483E-86CF-1F9AB710E86F}" sibTransId="{90D5B3C0-DC1C-4A37-A18F-509B98C0CEF1}"/>
    <dgm:cxn modelId="{D65680EE-CB6F-466B-B114-0BE5F1640242}" srcId="{31346F4F-2611-4F2E-83AA-A788260E76B7}" destId="{EFDF2A35-C8B6-4791-9424-11511520E9B8}" srcOrd="2" destOrd="0" parTransId="{EFB848D8-8072-49E9-ADA5-5E6CD8E8DDCA}" sibTransId="{2F473DCD-7423-4313-9E0A-311C6D636A85}"/>
    <dgm:cxn modelId="{84460A85-9053-46DC-A49F-C7D8627E7BFF}" type="presParOf" srcId="{A419A510-691D-49EA-A3BB-F065EF1BCFF6}" destId="{1C83A9D0-0B2B-4B74-990E-CB8A1FF30B74}" srcOrd="0" destOrd="0" presId="urn:microsoft.com/office/officeart/2005/8/layout/chevron1"/>
    <dgm:cxn modelId="{A44BFDCC-52AD-42BC-938C-611160448F93}" type="presParOf" srcId="{A419A510-691D-49EA-A3BB-F065EF1BCFF6}" destId="{EB98C1C0-A922-4B23-B84E-0E71760CDFEF}" srcOrd="1" destOrd="0" presId="urn:microsoft.com/office/officeart/2005/8/layout/chevron1"/>
    <dgm:cxn modelId="{4D267A5D-955D-4F6C-85E6-43F57DD5DF7C}" type="presParOf" srcId="{A419A510-691D-49EA-A3BB-F065EF1BCFF6}" destId="{3702BFBE-8DB5-468F-AF4B-7CB549CD80D7}" srcOrd="2" destOrd="0" presId="urn:microsoft.com/office/officeart/2005/8/layout/chevron1"/>
    <dgm:cxn modelId="{F026AFD7-5656-4F4F-9CC6-B0EB87312583}" type="presParOf" srcId="{A419A510-691D-49EA-A3BB-F065EF1BCFF6}" destId="{B73CD974-9C6F-4060-8CCB-D6DE9C87E39A}" srcOrd="3" destOrd="0" presId="urn:microsoft.com/office/officeart/2005/8/layout/chevron1"/>
    <dgm:cxn modelId="{5C2191C6-A346-405B-B3BF-A18455F1D3FD}" type="presParOf" srcId="{A419A510-691D-49EA-A3BB-F065EF1BCFF6}" destId="{BDC7ECCD-9CF4-40AF-95D0-59F7FC12FAB2}" srcOrd="4" destOrd="0" presId="urn:microsoft.com/office/officeart/2005/8/layout/chevron1"/>
    <dgm:cxn modelId="{8DEFED98-3F15-4FB2-99DE-0F355CA4F0CA}" type="presParOf" srcId="{A419A510-691D-49EA-A3BB-F065EF1BCFF6}" destId="{6D3379BD-4E9E-4565-8646-804837BED253}" srcOrd="5" destOrd="0" presId="urn:microsoft.com/office/officeart/2005/8/layout/chevron1"/>
    <dgm:cxn modelId="{47E460B2-5FFA-48FE-8370-6BA454815286}" type="presParOf" srcId="{A419A510-691D-49EA-A3BB-F065EF1BCFF6}" destId="{E240E783-DFA0-410E-9C81-F983DBB55E6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346F4F-2611-4F2E-83AA-A788260E76B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578AA42B-72FD-4479-9D49-E75E6CA6074E}">
      <dgm:prSet phldrT="[Text]" custT="1"/>
      <dgm:spPr/>
      <dgm:t>
        <a:bodyPr/>
        <a:lstStyle/>
        <a:p>
          <a:r>
            <a:rPr lang="en-US" sz="2000" dirty="0"/>
            <a:t>LDC</a:t>
          </a:r>
        </a:p>
      </dgm:t>
    </dgm:pt>
    <dgm:pt modelId="{D6DCF3BF-69AD-4442-99E9-B50CC71C2EE7}" type="parTrans" cxnId="{C7DF2A42-E9ED-4EB5-A392-163F321B181B}">
      <dgm:prSet/>
      <dgm:spPr/>
      <dgm:t>
        <a:bodyPr/>
        <a:lstStyle/>
        <a:p>
          <a:endParaRPr lang="en-US" sz="2000"/>
        </a:p>
      </dgm:t>
    </dgm:pt>
    <dgm:pt modelId="{D6F26E1E-B4B6-490C-88F8-B873D38D7504}" type="sibTrans" cxnId="{C7DF2A42-E9ED-4EB5-A392-163F321B181B}">
      <dgm:prSet/>
      <dgm:spPr/>
      <dgm:t>
        <a:bodyPr/>
        <a:lstStyle/>
        <a:p>
          <a:endParaRPr lang="en-US" sz="2000"/>
        </a:p>
      </dgm:t>
    </dgm:pt>
    <dgm:pt modelId="{D812D817-1D84-482A-9DEF-2079E028E511}">
      <dgm:prSet phldrT="[Text]" custT="1"/>
      <dgm:spPr/>
      <dgm:t>
        <a:bodyPr/>
        <a:lstStyle/>
        <a:p>
          <a:r>
            <a:rPr lang="en-US" sz="2000" dirty="0"/>
            <a:t>Developing</a:t>
          </a:r>
        </a:p>
      </dgm:t>
    </dgm:pt>
    <dgm:pt modelId="{D2416E80-8952-483E-86CF-1F9AB710E86F}" type="parTrans" cxnId="{BF0FB0E4-0C8A-4BF1-8A17-F135C61D8DF4}">
      <dgm:prSet/>
      <dgm:spPr/>
      <dgm:t>
        <a:bodyPr/>
        <a:lstStyle/>
        <a:p>
          <a:endParaRPr lang="en-US" sz="2000"/>
        </a:p>
      </dgm:t>
    </dgm:pt>
    <dgm:pt modelId="{90D5B3C0-DC1C-4A37-A18F-509B98C0CEF1}" type="sibTrans" cxnId="{BF0FB0E4-0C8A-4BF1-8A17-F135C61D8DF4}">
      <dgm:prSet/>
      <dgm:spPr/>
      <dgm:t>
        <a:bodyPr/>
        <a:lstStyle/>
        <a:p>
          <a:endParaRPr lang="en-US" sz="2000"/>
        </a:p>
      </dgm:t>
    </dgm:pt>
    <dgm:pt modelId="{D8BC7574-E615-4CFD-A43C-9852A8F870FD}">
      <dgm:prSet phldrT="[Text]" custT="1"/>
      <dgm:spPr/>
      <dgm:t>
        <a:bodyPr/>
        <a:lstStyle/>
        <a:p>
          <a:r>
            <a:rPr lang="en-US" sz="2000" dirty="0"/>
            <a:t>Developed</a:t>
          </a:r>
        </a:p>
      </dgm:t>
    </dgm:pt>
    <dgm:pt modelId="{3E082594-02DB-425A-BBCB-F79426ACBC66}" type="parTrans" cxnId="{122C4501-6B1E-4E9A-9B8A-BBDD99F603A3}">
      <dgm:prSet/>
      <dgm:spPr/>
      <dgm:t>
        <a:bodyPr/>
        <a:lstStyle/>
        <a:p>
          <a:endParaRPr lang="en-US" sz="2000"/>
        </a:p>
      </dgm:t>
    </dgm:pt>
    <dgm:pt modelId="{65C40B90-3D96-47BD-A792-42C04F477A6C}" type="sibTrans" cxnId="{122C4501-6B1E-4E9A-9B8A-BBDD99F603A3}">
      <dgm:prSet/>
      <dgm:spPr/>
      <dgm:t>
        <a:bodyPr/>
        <a:lstStyle/>
        <a:p>
          <a:endParaRPr lang="en-US" sz="2000"/>
        </a:p>
      </dgm:t>
    </dgm:pt>
    <dgm:pt modelId="{A419A510-691D-49EA-A3BB-F065EF1BCFF6}" type="pres">
      <dgm:prSet presAssocID="{31346F4F-2611-4F2E-83AA-A788260E76B7}" presName="Name0" presStyleCnt="0">
        <dgm:presLayoutVars>
          <dgm:dir/>
          <dgm:animLvl val="lvl"/>
          <dgm:resizeHandles val="exact"/>
        </dgm:presLayoutVars>
      </dgm:prSet>
      <dgm:spPr/>
    </dgm:pt>
    <dgm:pt modelId="{1C83A9D0-0B2B-4B74-990E-CB8A1FF30B74}" type="pres">
      <dgm:prSet presAssocID="{578AA42B-72FD-4479-9D49-E75E6CA6074E}" presName="parTxOnly" presStyleLbl="node1" presStyleIdx="0" presStyleCnt="3" custScaleY="62638">
        <dgm:presLayoutVars>
          <dgm:chMax val="0"/>
          <dgm:chPref val="0"/>
          <dgm:bulletEnabled val="1"/>
        </dgm:presLayoutVars>
      </dgm:prSet>
      <dgm:spPr/>
    </dgm:pt>
    <dgm:pt modelId="{EB98C1C0-A922-4B23-B84E-0E71760CDFEF}" type="pres">
      <dgm:prSet presAssocID="{D6F26E1E-B4B6-490C-88F8-B873D38D7504}" presName="parTxOnlySpace" presStyleCnt="0"/>
      <dgm:spPr/>
    </dgm:pt>
    <dgm:pt modelId="{3702BFBE-8DB5-468F-AF4B-7CB549CD80D7}" type="pres">
      <dgm:prSet presAssocID="{D812D817-1D84-482A-9DEF-2079E028E511}" presName="parTxOnly" presStyleLbl="node1" presStyleIdx="1" presStyleCnt="3" custScaleY="62638">
        <dgm:presLayoutVars>
          <dgm:chMax val="0"/>
          <dgm:chPref val="0"/>
          <dgm:bulletEnabled val="1"/>
        </dgm:presLayoutVars>
      </dgm:prSet>
      <dgm:spPr/>
    </dgm:pt>
    <dgm:pt modelId="{B73CD974-9C6F-4060-8CCB-D6DE9C87E39A}" type="pres">
      <dgm:prSet presAssocID="{90D5B3C0-DC1C-4A37-A18F-509B98C0CEF1}" presName="parTxOnlySpace" presStyleCnt="0"/>
      <dgm:spPr/>
    </dgm:pt>
    <dgm:pt modelId="{E240E783-DFA0-410E-9C81-F983DBB55E6D}" type="pres">
      <dgm:prSet presAssocID="{D8BC7574-E615-4CFD-A43C-9852A8F870FD}" presName="parTxOnly" presStyleLbl="node1" presStyleIdx="2" presStyleCnt="3" custScaleY="62638">
        <dgm:presLayoutVars>
          <dgm:chMax val="0"/>
          <dgm:chPref val="0"/>
          <dgm:bulletEnabled val="1"/>
        </dgm:presLayoutVars>
      </dgm:prSet>
      <dgm:spPr/>
    </dgm:pt>
  </dgm:ptLst>
  <dgm:cxnLst>
    <dgm:cxn modelId="{122C4501-6B1E-4E9A-9B8A-BBDD99F603A3}" srcId="{31346F4F-2611-4F2E-83AA-A788260E76B7}" destId="{D8BC7574-E615-4CFD-A43C-9852A8F870FD}" srcOrd="2" destOrd="0" parTransId="{3E082594-02DB-425A-BBCB-F79426ACBC66}" sibTransId="{65C40B90-3D96-47BD-A792-42C04F477A6C}"/>
    <dgm:cxn modelId="{C7DF2A42-E9ED-4EB5-A392-163F321B181B}" srcId="{31346F4F-2611-4F2E-83AA-A788260E76B7}" destId="{578AA42B-72FD-4479-9D49-E75E6CA6074E}" srcOrd="0" destOrd="0" parTransId="{D6DCF3BF-69AD-4442-99E9-B50CC71C2EE7}" sibTransId="{D6F26E1E-B4B6-490C-88F8-B873D38D7504}"/>
    <dgm:cxn modelId="{63A5166B-8F65-4286-8797-637235196338}" type="presOf" srcId="{578AA42B-72FD-4479-9D49-E75E6CA6074E}" destId="{1C83A9D0-0B2B-4B74-990E-CB8A1FF30B74}" srcOrd="0" destOrd="0" presId="urn:microsoft.com/office/officeart/2005/8/layout/chevron1"/>
    <dgm:cxn modelId="{8C628272-53C8-4A57-9A9B-88F1709BC09F}" type="presOf" srcId="{D812D817-1D84-482A-9DEF-2079E028E511}" destId="{3702BFBE-8DB5-468F-AF4B-7CB549CD80D7}" srcOrd="0" destOrd="0" presId="urn:microsoft.com/office/officeart/2005/8/layout/chevron1"/>
    <dgm:cxn modelId="{6A09B390-BA7B-4F94-B483-5EE2C07E27EB}" type="presOf" srcId="{D8BC7574-E615-4CFD-A43C-9852A8F870FD}" destId="{E240E783-DFA0-410E-9C81-F983DBB55E6D}" srcOrd="0" destOrd="0" presId="urn:microsoft.com/office/officeart/2005/8/layout/chevron1"/>
    <dgm:cxn modelId="{166397C1-D981-4CA6-8AF3-16AA36F46B3D}" type="presOf" srcId="{31346F4F-2611-4F2E-83AA-A788260E76B7}" destId="{A419A510-691D-49EA-A3BB-F065EF1BCFF6}" srcOrd="0" destOrd="0" presId="urn:microsoft.com/office/officeart/2005/8/layout/chevron1"/>
    <dgm:cxn modelId="{BF0FB0E4-0C8A-4BF1-8A17-F135C61D8DF4}" srcId="{31346F4F-2611-4F2E-83AA-A788260E76B7}" destId="{D812D817-1D84-482A-9DEF-2079E028E511}" srcOrd="1" destOrd="0" parTransId="{D2416E80-8952-483E-86CF-1F9AB710E86F}" sibTransId="{90D5B3C0-DC1C-4A37-A18F-509B98C0CEF1}"/>
    <dgm:cxn modelId="{84460A85-9053-46DC-A49F-C7D8627E7BFF}" type="presParOf" srcId="{A419A510-691D-49EA-A3BB-F065EF1BCFF6}" destId="{1C83A9D0-0B2B-4B74-990E-CB8A1FF30B74}" srcOrd="0" destOrd="0" presId="urn:microsoft.com/office/officeart/2005/8/layout/chevron1"/>
    <dgm:cxn modelId="{A44BFDCC-52AD-42BC-938C-611160448F93}" type="presParOf" srcId="{A419A510-691D-49EA-A3BB-F065EF1BCFF6}" destId="{EB98C1C0-A922-4B23-B84E-0E71760CDFEF}" srcOrd="1" destOrd="0" presId="urn:microsoft.com/office/officeart/2005/8/layout/chevron1"/>
    <dgm:cxn modelId="{4D267A5D-955D-4F6C-85E6-43F57DD5DF7C}" type="presParOf" srcId="{A419A510-691D-49EA-A3BB-F065EF1BCFF6}" destId="{3702BFBE-8DB5-468F-AF4B-7CB549CD80D7}" srcOrd="2" destOrd="0" presId="urn:microsoft.com/office/officeart/2005/8/layout/chevron1"/>
    <dgm:cxn modelId="{F026AFD7-5656-4F4F-9CC6-B0EB87312583}" type="presParOf" srcId="{A419A510-691D-49EA-A3BB-F065EF1BCFF6}" destId="{B73CD974-9C6F-4060-8CCB-D6DE9C87E39A}" srcOrd="3" destOrd="0" presId="urn:microsoft.com/office/officeart/2005/8/layout/chevron1"/>
    <dgm:cxn modelId="{47E460B2-5FFA-48FE-8370-6BA454815286}" type="presParOf" srcId="{A419A510-691D-49EA-A3BB-F065EF1BCFF6}" destId="{E240E783-DFA0-410E-9C81-F983DBB55E6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346F4F-2611-4F2E-83AA-A788260E76B7}" type="doc">
      <dgm:prSet loTypeId="urn:microsoft.com/office/officeart/2005/8/layout/chevron1" loCatId="process" qsTypeId="urn:microsoft.com/office/officeart/2005/8/quickstyle/simple4" qsCatId="simple" csTypeId="urn:microsoft.com/office/officeart/2005/8/colors/colorful3" csCatId="colorful" phldr="1"/>
      <dgm:spPr/>
    </dgm:pt>
    <dgm:pt modelId="{578AA42B-72FD-4479-9D49-E75E6CA6074E}">
      <dgm:prSet phldrT="[Text]" custT="1"/>
      <dgm:spPr/>
      <dgm:t>
        <a:bodyPr/>
        <a:lstStyle/>
        <a:p>
          <a:r>
            <a:rPr lang="en-US" sz="2000" dirty="0"/>
            <a:t>Personal</a:t>
          </a:r>
        </a:p>
      </dgm:t>
    </dgm:pt>
    <dgm:pt modelId="{D6DCF3BF-69AD-4442-99E9-B50CC71C2EE7}" type="parTrans" cxnId="{C7DF2A42-E9ED-4EB5-A392-163F321B181B}">
      <dgm:prSet/>
      <dgm:spPr/>
      <dgm:t>
        <a:bodyPr/>
        <a:lstStyle/>
        <a:p>
          <a:endParaRPr lang="en-US" sz="2000"/>
        </a:p>
      </dgm:t>
    </dgm:pt>
    <dgm:pt modelId="{D6F26E1E-B4B6-490C-88F8-B873D38D7504}" type="sibTrans" cxnId="{C7DF2A42-E9ED-4EB5-A392-163F321B181B}">
      <dgm:prSet/>
      <dgm:spPr/>
      <dgm:t>
        <a:bodyPr/>
        <a:lstStyle/>
        <a:p>
          <a:endParaRPr lang="en-US" sz="2000"/>
        </a:p>
      </dgm:t>
    </dgm:pt>
    <dgm:pt modelId="{D812D817-1D84-482A-9DEF-2079E028E51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/>
            <a:t>Commun-ity</a:t>
          </a:r>
        </a:p>
      </dgm:t>
    </dgm:pt>
    <dgm:pt modelId="{D2416E80-8952-483E-86CF-1F9AB710E86F}" type="parTrans" cxnId="{BF0FB0E4-0C8A-4BF1-8A17-F135C61D8DF4}">
      <dgm:prSet/>
      <dgm:spPr/>
      <dgm:t>
        <a:bodyPr/>
        <a:lstStyle/>
        <a:p>
          <a:endParaRPr lang="en-US" sz="2000"/>
        </a:p>
      </dgm:t>
    </dgm:pt>
    <dgm:pt modelId="{90D5B3C0-DC1C-4A37-A18F-509B98C0CEF1}" type="sibTrans" cxnId="{BF0FB0E4-0C8A-4BF1-8A17-F135C61D8DF4}">
      <dgm:prSet/>
      <dgm:spPr/>
      <dgm:t>
        <a:bodyPr/>
        <a:lstStyle/>
        <a:p>
          <a:endParaRPr lang="en-US" sz="2000"/>
        </a:p>
      </dgm:t>
    </dgm:pt>
    <dgm:pt modelId="{EFDF2A35-C8B6-4791-9424-11511520E9B8}">
      <dgm:prSet phldrT="[Text]" custT="1"/>
      <dgm:spPr/>
      <dgm:t>
        <a:bodyPr/>
        <a:lstStyle/>
        <a:p>
          <a:r>
            <a:rPr lang="en-US" sz="2000" dirty="0"/>
            <a:t>Organiza-tion</a:t>
          </a:r>
        </a:p>
      </dgm:t>
    </dgm:pt>
    <dgm:pt modelId="{EFB848D8-8072-49E9-ADA5-5E6CD8E8DDCA}" type="parTrans" cxnId="{D65680EE-CB6F-466B-B114-0BE5F1640242}">
      <dgm:prSet/>
      <dgm:spPr/>
      <dgm:t>
        <a:bodyPr/>
        <a:lstStyle/>
        <a:p>
          <a:endParaRPr lang="en-US" sz="2000"/>
        </a:p>
      </dgm:t>
    </dgm:pt>
    <dgm:pt modelId="{2F473DCD-7423-4313-9E0A-311C6D636A85}" type="sibTrans" cxnId="{D65680EE-CB6F-466B-B114-0BE5F1640242}">
      <dgm:prSet/>
      <dgm:spPr/>
      <dgm:t>
        <a:bodyPr/>
        <a:lstStyle/>
        <a:p>
          <a:endParaRPr lang="en-US" sz="2000"/>
        </a:p>
      </dgm:t>
    </dgm:pt>
    <dgm:pt modelId="{D8BC7574-E615-4CFD-A43C-9852A8F870FD}">
      <dgm:prSet phldrT="[Text]" custT="1"/>
      <dgm:spPr/>
      <dgm:t>
        <a:bodyPr/>
        <a:lstStyle/>
        <a:p>
          <a:r>
            <a:rPr lang="en-US" sz="2000" dirty="0"/>
            <a:t>Regional</a:t>
          </a:r>
        </a:p>
      </dgm:t>
    </dgm:pt>
    <dgm:pt modelId="{3E082594-02DB-425A-BBCB-F79426ACBC66}" type="parTrans" cxnId="{122C4501-6B1E-4E9A-9B8A-BBDD99F603A3}">
      <dgm:prSet/>
      <dgm:spPr/>
      <dgm:t>
        <a:bodyPr/>
        <a:lstStyle/>
        <a:p>
          <a:endParaRPr lang="en-US" sz="2000"/>
        </a:p>
      </dgm:t>
    </dgm:pt>
    <dgm:pt modelId="{65C40B90-3D96-47BD-A792-42C04F477A6C}" type="sibTrans" cxnId="{122C4501-6B1E-4E9A-9B8A-BBDD99F603A3}">
      <dgm:prSet/>
      <dgm:spPr/>
      <dgm:t>
        <a:bodyPr/>
        <a:lstStyle/>
        <a:p>
          <a:endParaRPr lang="en-US" sz="2000"/>
        </a:p>
      </dgm:t>
    </dgm:pt>
    <dgm:pt modelId="{7E1402A2-52FB-4841-9234-82E6C0094DC4}">
      <dgm:prSet phldrT="[Text]" custT="1"/>
      <dgm:spPr/>
      <dgm:t>
        <a:bodyPr/>
        <a:lstStyle/>
        <a:p>
          <a:r>
            <a:rPr lang="en-US" sz="2000" dirty="0"/>
            <a:t>Interna-tional</a:t>
          </a:r>
        </a:p>
      </dgm:t>
    </dgm:pt>
    <dgm:pt modelId="{BEEDB610-69ED-4EE6-B101-6457C97EE1C9}" type="parTrans" cxnId="{BBBF6BD0-330F-4EE9-B76E-1A8A19046F43}">
      <dgm:prSet/>
      <dgm:spPr/>
      <dgm:t>
        <a:bodyPr/>
        <a:lstStyle/>
        <a:p>
          <a:endParaRPr lang="en-US" sz="2000"/>
        </a:p>
      </dgm:t>
    </dgm:pt>
    <dgm:pt modelId="{4E3F8424-A5BC-4B48-80AB-9E76B0AEEBC0}" type="sibTrans" cxnId="{BBBF6BD0-330F-4EE9-B76E-1A8A19046F43}">
      <dgm:prSet/>
      <dgm:spPr/>
      <dgm:t>
        <a:bodyPr/>
        <a:lstStyle/>
        <a:p>
          <a:endParaRPr lang="en-US" sz="2000"/>
        </a:p>
      </dgm:t>
    </dgm:pt>
    <dgm:pt modelId="{A419A510-691D-49EA-A3BB-F065EF1BCFF6}" type="pres">
      <dgm:prSet presAssocID="{31346F4F-2611-4F2E-83AA-A788260E76B7}" presName="Name0" presStyleCnt="0">
        <dgm:presLayoutVars>
          <dgm:dir/>
          <dgm:animLvl val="lvl"/>
          <dgm:resizeHandles val="exact"/>
        </dgm:presLayoutVars>
      </dgm:prSet>
      <dgm:spPr/>
    </dgm:pt>
    <dgm:pt modelId="{1C83A9D0-0B2B-4B74-990E-CB8A1FF30B74}" type="pres">
      <dgm:prSet presAssocID="{578AA42B-72FD-4479-9D49-E75E6CA6074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B98C1C0-A922-4B23-B84E-0E71760CDFEF}" type="pres">
      <dgm:prSet presAssocID="{D6F26E1E-B4B6-490C-88F8-B873D38D7504}" presName="parTxOnlySpace" presStyleCnt="0"/>
      <dgm:spPr/>
    </dgm:pt>
    <dgm:pt modelId="{3702BFBE-8DB5-468F-AF4B-7CB549CD80D7}" type="pres">
      <dgm:prSet presAssocID="{D812D817-1D84-482A-9DEF-2079E028E51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73CD974-9C6F-4060-8CCB-D6DE9C87E39A}" type="pres">
      <dgm:prSet presAssocID="{90D5B3C0-DC1C-4A37-A18F-509B98C0CEF1}" presName="parTxOnlySpace" presStyleCnt="0"/>
      <dgm:spPr/>
    </dgm:pt>
    <dgm:pt modelId="{BDC7ECCD-9CF4-40AF-95D0-59F7FC12FAB2}" type="pres">
      <dgm:prSet presAssocID="{EFDF2A35-C8B6-4791-9424-11511520E9B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D3379BD-4E9E-4565-8646-804837BED253}" type="pres">
      <dgm:prSet presAssocID="{2F473DCD-7423-4313-9E0A-311C6D636A85}" presName="parTxOnlySpace" presStyleCnt="0"/>
      <dgm:spPr/>
    </dgm:pt>
    <dgm:pt modelId="{E240E783-DFA0-410E-9C81-F983DBB55E6D}" type="pres">
      <dgm:prSet presAssocID="{D8BC7574-E615-4CFD-A43C-9852A8F870F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4EE72FA-126C-4CC8-8207-1EF812DEA35D}" type="pres">
      <dgm:prSet presAssocID="{65C40B90-3D96-47BD-A792-42C04F477A6C}" presName="parTxOnlySpace" presStyleCnt="0"/>
      <dgm:spPr/>
    </dgm:pt>
    <dgm:pt modelId="{2BBD22CC-B356-4E7A-9A20-7DD761B9F343}" type="pres">
      <dgm:prSet presAssocID="{7E1402A2-52FB-4841-9234-82E6C0094DC4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22C4501-6B1E-4E9A-9B8A-BBDD99F603A3}" srcId="{31346F4F-2611-4F2E-83AA-A788260E76B7}" destId="{D8BC7574-E615-4CFD-A43C-9852A8F870FD}" srcOrd="3" destOrd="0" parTransId="{3E082594-02DB-425A-BBCB-F79426ACBC66}" sibTransId="{65C40B90-3D96-47BD-A792-42C04F477A6C}"/>
    <dgm:cxn modelId="{C7DF2A42-E9ED-4EB5-A392-163F321B181B}" srcId="{31346F4F-2611-4F2E-83AA-A788260E76B7}" destId="{578AA42B-72FD-4479-9D49-E75E6CA6074E}" srcOrd="0" destOrd="0" parTransId="{D6DCF3BF-69AD-4442-99E9-B50CC71C2EE7}" sibTransId="{D6F26E1E-B4B6-490C-88F8-B873D38D7504}"/>
    <dgm:cxn modelId="{63A5166B-8F65-4286-8797-637235196338}" type="presOf" srcId="{578AA42B-72FD-4479-9D49-E75E6CA6074E}" destId="{1C83A9D0-0B2B-4B74-990E-CB8A1FF30B74}" srcOrd="0" destOrd="0" presId="urn:microsoft.com/office/officeart/2005/8/layout/chevron1"/>
    <dgm:cxn modelId="{74249C4B-BC47-43EB-AA0F-7075A89029BD}" type="presOf" srcId="{7E1402A2-52FB-4841-9234-82E6C0094DC4}" destId="{2BBD22CC-B356-4E7A-9A20-7DD761B9F343}" srcOrd="0" destOrd="0" presId="urn:microsoft.com/office/officeart/2005/8/layout/chevron1"/>
    <dgm:cxn modelId="{8C628272-53C8-4A57-9A9B-88F1709BC09F}" type="presOf" srcId="{D812D817-1D84-482A-9DEF-2079E028E511}" destId="{3702BFBE-8DB5-468F-AF4B-7CB549CD80D7}" srcOrd="0" destOrd="0" presId="urn:microsoft.com/office/officeart/2005/8/layout/chevron1"/>
    <dgm:cxn modelId="{F4BB358D-D65B-4DA8-9A96-9187C50E27D2}" type="presOf" srcId="{EFDF2A35-C8B6-4791-9424-11511520E9B8}" destId="{BDC7ECCD-9CF4-40AF-95D0-59F7FC12FAB2}" srcOrd="0" destOrd="0" presId="urn:microsoft.com/office/officeart/2005/8/layout/chevron1"/>
    <dgm:cxn modelId="{6A09B390-BA7B-4F94-B483-5EE2C07E27EB}" type="presOf" srcId="{D8BC7574-E615-4CFD-A43C-9852A8F870FD}" destId="{E240E783-DFA0-410E-9C81-F983DBB55E6D}" srcOrd="0" destOrd="0" presId="urn:microsoft.com/office/officeart/2005/8/layout/chevron1"/>
    <dgm:cxn modelId="{166397C1-D981-4CA6-8AF3-16AA36F46B3D}" type="presOf" srcId="{31346F4F-2611-4F2E-83AA-A788260E76B7}" destId="{A419A510-691D-49EA-A3BB-F065EF1BCFF6}" srcOrd="0" destOrd="0" presId="urn:microsoft.com/office/officeart/2005/8/layout/chevron1"/>
    <dgm:cxn modelId="{BBBF6BD0-330F-4EE9-B76E-1A8A19046F43}" srcId="{31346F4F-2611-4F2E-83AA-A788260E76B7}" destId="{7E1402A2-52FB-4841-9234-82E6C0094DC4}" srcOrd="4" destOrd="0" parTransId="{BEEDB610-69ED-4EE6-B101-6457C97EE1C9}" sibTransId="{4E3F8424-A5BC-4B48-80AB-9E76B0AEEBC0}"/>
    <dgm:cxn modelId="{BF0FB0E4-0C8A-4BF1-8A17-F135C61D8DF4}" srcId="{31346F4F-2611-4F2E-83AA-A788260E76B7}" destId="{D812D817-1D84-482A-9DEF-2079E028E511}" srcOrd="1" destOrd="0" parTransId="{D2416E80-8952-483E-86CF-1F9AB710E86F}" sibTransId="{90D5B3C0-DC1C-4A37-A18F-509B98C0CEF1}"/>
    <dgm:cxn modelId="{D65680EE-CB6F-466B-B114-0BE5F1640242}" srcId="{31346F4F-2611-4F2E-83AA-A788260E76B7}" destId="{EFDF2A35-C8B6-4791-9424-11511520E9B8}" srcOrd="2" destOrd="0" parTransId="{EFB848D8-8072-49E9-ADA5-5E6CD8E8DDCA}" sibTransId="{2F473DCD-7423-4313-9E0A-311C6D636A85}"/>
    <dgm:cxn modelId="{84460A85-9053-46DC-A49F-C7D8627E7BFF}" type="presParOf" srcId="{A419A510-691D-49EA-A3BB-F065EF1BCFF6}" destId="{1C83A9D0-0B2B-4B74-990E-CB8A1FF30B74}" srcOrd="0" destOrd="0" presId="urn:microsoft.com/office/officeart/2005/8/layout/chevron1"/>
    <dgm:cxn modelId="{A44BFDCC-52AD-42BC-938C-611160448F93}" type="presParOf" srcId="{A419A510-691D-49EA-A3BB-F065EF1BCFF6}" destId="{EB98C1C0-A922-4B23-B84E-0E71760CDFEF}" srcOrd="1" destOrd="0" presId="urn:microsoft.com/office/officeart/2005/8/layout/chevron1"/>
    <dgm:cxn modelId="{4D267A5D-955D-4F6C-85E6-43F57DD5DF7C}" type="presParOf" srcId="{A419A510-691D-49EA-A3BB-F065EF1BCFF6}" destId="{3702BFBE-8DB5-468F-AF4B-7CB549CD80D7}" srcOrd="2" destOrd="0" presId="urn:microsoft.com/office/officeart/2005/8/layout/chevron1"/>
    <dgm:cxn modelId="{F026AFD7-5656-4F4F-9CC6-B0EB87312583}" type="presParOf" srcId="{A419A510-691D-49EA-A3BB-F065EF1BCFF6}" destId="{B73CD974-9C6F-4060-8CCB-D6DE9C87E39A}" srcOrd="3" destOrd="0" presId="urn:microsoft.com/office/officeart/2005/8/layout/chevron1"/>
    <dgm:cxn modelId="{5C2191C6-A346-405B-B3BF-A18455F1D3FD}" type="presParOf" srcId="{A419A510-691D-49EA-A3BB-F065EF1BCFF6}" destId="{BDC7ECCD-9CF4-40AF-95D0-59F7FC12FAB2}" srcOrd="4" destOrd="0" presId="urn:microsoft.com/office/officeart/2005/8/layout/chevron1"/>
    <dgm:cxn modelId="{8DEFED98-3F15-4FB2-99DE-0F355CA4F0CA}" type="presParOf" srcId="{A419A510-691D-49EA-A3BB-F065EF1BCFF6}" destId="{6D3379BD-4E9E-4565-8646-804837BED253}" srcOrd="5" destOrd="0" presId="urn:microsoft.com/office/officeart/2005/8/layout/chevron1"/>
    <dgm:cxn modelId="{47E460B2-5FFA-48FE-8370-6BA454815286}" type="presParOf" srcId="{A419A510-691D-49EA-A3BB-F065EF1BCFF6}" destId="{E240E783-DFA0-410E-9C81-F983DBB55E6D}" srcOrd="6" destOrd="0" presId="urn:microsoft.com/office/officeart/2005/8/layout/chevron1"/>
    <dgm:cxn modelId="{F475DA85-ECE6-4DB3-9DCD-D48B51484A72}" type="presParOf" srcId="{A419A510-691D-49EA-A3BB-F065EF1BCFF6}" destId="{14EE72FA-126C-4CC8-8207-1EF812DEA35D}" srcOrd="7" destOrd="0" presId="urn:microsoft.com/office/officeart/2005/8/layout/chevron1"/>
    <dgm:cxn modelId="{8967767C-77C6-4364-83A9-F33F2ACA2BEC}" type="presParOf" srcId="{A419A510-691D-49EA-A3BB-F065EF1BCFF6}" destId="{2BBD22CC-B356-4E7A-9A20-7DD761B9F34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346F4F-2611-4F2E-83AA-A788260E76B7}" type="doc">
      <dgm:prSet loTypeId="urn:microsoft.com/office/officeart/2005/8/layout/chevron1" loCatId="process" qsTypeId="urn:microsoft.com/office/officeart/2005/8/quickstyle/simple4" qsCatId="simple" csTypeId="urn:microsoft.com/office/officeart/2005/8/colors/colorful5" csCatId="colorful" phldr="1"/>
      <dgm:spPr/>
    </dgm:pt>
    <dgm:pt modelId="{578AA42B-72FD-4479-9D49-E75E6CA6074E}">
      <dgm:prSet phldrT="[Text]" custT="1"/>
      <dgm:spPr/>
      <dgm:t>
        <a:bodyPr/>
        <a:lstStyle/>
        <a:p>
          <a:r>
            <a:rPr lang="en-US" sz="2000" dirty="0"/>
            <a:t>Mild</a:t>
          </a:r>
        </a:p>
      </dgm:t>
    </dgm:pt>
    <dgm:pt modelId="{D6DCF3BF-69AD-4442-99E9-B50CC71C2EE7}" type="parTrans" cxnId="{C7DF2A42-E9ED-4EB5-A392-163F321B181B}">
      <dgm:prSet/>
      <dgm:spPr/>
      <dgm:t>
        <a:bodyPr/>
        <a:lstStyle/>
        <a:p>
          <a:endParaRPr lang="en-US" sz="2000"/>
        </a:p>
      </dgm:t>
    </dgm:pt>
    <dgm:pt modelId="{D6F26E1E-B4B6-490C-88F8-B873D38D7504}" type="sibTrans" cxnId="{C7DF2A42-E9ED-4EB5-A392-163F321B181B}">
      <dgm:prSet/>
      <dgm:spPr/>
      <dgm:t>
        <a:bodyPr/>
        <a:lstStyle/>
        <a:p>
          <a:endParaRPr lang="en-US" sz="2000"/>
        </a:p>
      </dgm:t>
    </dgm:pt>
    <dgm:pt modelId="{D812D817-1D84-482A-9DEF-2079E028E511}">
      <dgm:prSet phldrT="[Text]" custT="1"/>
      <dgm:spPr/>
      <dgm:t>
        <a:bodyPr/>
        <a:lstStyle/>
        <a:p>
          <a:r>
            <a:rPr lang="en-US" sz="2000" dirty="0"/>
            <a:t>Moderate</a:t>
          </a:r>
        </a:p>
      </dgm:t>
    </dgm:pt>
    <dgm:pt modelId="{D2416E80-8952-483E-86CF-1F9AB710E86F}" type="parTrans" cxnId="{BF0FB0E4-0C8A-4BF1-8A17-F135C61D8DF4}">
      <dgm:prSet/>
      <dgm:spPr/>
      <dgm:t>
        <a:bodyPr/>
        <a:lstStyle/>
        <a:p>
          <a:endParaRPr lang="en-US" sz="2000"/>
        </a:p>
      </dgm:t>
    </dgm:pt>
    <dgm:pt modelId="{90D5B3C0-DC1C-4A37-A18F-509B98C0CEF1}" type="sibTrans" cxnId="{BF0FB0E4-0C8A-4BF1-8A17-F135C61D8DF4}">
      <dgm:prSet/>
      <dgm:spPr/>
      <dgm:t>
        <a:bodyPr/>
        <a:lstStyle/>
        <a:p>
          <a:endParaRPr lang="en-US" sz="2000"/>
        </a:p>
      </dgm:t>
    </dgm:pt>
    <dgm:pt modelId="{EFDF2A35-C8B6-4791-9424-11511520E9B8}">
      <dgm:prSet phldrT="[Text]" custT="1"/>
      <dgm:spPr/>
      <dgm:t>
        <a:bodyPr/>
        <a:lstStyle/>
        <a:p>
          <a:r>
            <a:rPr lang="en-US" sz="2000" dirty="0"/>
            <a:t>Severe</a:t>
          </a:r>
        </a:p>
      </dgm:t>
    </dgm:pt>
    <dgm:pt modelId="{EFB848D8-8072-49E9-ADA5-5E6CD8E8DDCA}" type="parTrans" cxnId="{D65680EE-CB6F-466B-B114-0BE5F1640242}">
      <dgm:prSet/>
      <dgm:spPr/>
      <dgm:t>
        <a:bodyPr/>
        <a:lstStyle/>
        <a:p>
          <a:endParaRPr lang="en-US" sz="2000"/>
        </a:p>
      </dgm:t>
    </dgm:pt>
    <dgm:pt modelId="{2F473DCD-7423-4313-9E0A-311C6D636A85}" type="sibTrans" cxnId="{D65680EE-CB6F-466B-B114-0BE5F1640242}">
      <dgm:prSet/>
      <dgm:spPr/>
      <dgm:t>
        <a:bodyPr/>
        <a:lstStyle/>
        <a:p>
          <a:endParaRPr lang="en-US" sz="2000"/>
        </a:p>
      </dgm:t>
    </dgm:pt>
    <dgm:pt modelId="{D8BC7574-E615-4CFD-A43C-9852A8F870FD}">
      <dgm:prSet phldrT="[Text]" custT="1"/>
      <dgm:spPr/>
      <dgm:t>
        <a:bodyPr/>
        <a:lstStyle/>
        <a:p>
          <a:r>
            <a:rPr lang="en-US" sz="2000" dirty="0"/>
            <a:t>Catastrophic</a:t>
          </a:r>
        </a:p>
      </dgm:t>
    </dgm:pt>
    <dgm:pt modelId="{3E082594-02DB-425A-BBCB-F79426ACBC66}" type="parTrans" cxnId="{122C4501-6B1E-4E9A-9B8A-BBDD99F603A3}">
      <dgm:prSet/>
      <dgm:spPr/>
      <dgm:t>
        <a:bodyPr/>
        <a:lstStyle/>
        <a:p>
          <a:endParaRPr lang="en-US" sz="2000"/>
        </a:p>
      </dgm:t>
    </dgm:pt>
    <dgm:pt modelId="{65C40B90-3D96-47BD-A792-42C04F477A6C}" type="sibTrans" cxnId="{122C4501-6B1E-4E9A-9B8A-BBDD99F603A3}">
      <dgm:prSet/>
      <dgm:spPr/>
      <dgm:t>
        <a:bodyPr/>
        <a:lstStyle/>
        <a:p>
          <a:endParaRPr lang="en-US" sz="2000"/>
        </a:p>
      </dgm:t>
    </dgm:pt>
    <dgm:pt modelId="{A419A510-691D-49EA-A3BB-F065EF1BCFF6}" type="pres">
      <dgm:prSet presAssocID="{31346F4F-2611-4F2E-83AA-A788260E76B7}" presName="Name0" presStyleCnt="0">
        <dgm:presLayoutVars>
          <dgm:dir/>
          <dgm:animLvl val="lvl"/>
          <dgm:resizeHandles val="exact"/>
        </dgm:presLayoutVars>
      </dgm:prSet>
      <dgm:spPr/>
    </dgm:pt>
    <dgm:pt modelId="{1C83A9D0-0B2B-4B74-990E-CB8A1FF30B74}" type="pres">
      <dgm:prSet presAssocID="{578AA42B-72FD-4479-9D49-E75E6CA6074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B98C1C0-A922-4B23-B84E-0E71760CDFEF}" type="pres">
      <dgm:prSet presAssocID="{D6F26E1E-B4B6-490C-88F8-B873D38D7504}" presName="parTxOnlySpace" presStyleCnt="0"/>
      <dgm:spPr/>
    </dgm:pt>
    <dgm:pt modelId="{3702BFBE-8DB5-468F-AF4B-7CB549CD80D7}" type="pres">
      <dgm:prSet presAssocID="{D812D817-1D84-482A-9DEF-2079E028E51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73CD974-9C6F-4060-8CCB-D6DE9C87E39A}" type="pres">
      <dgm:prSet presAssocID="{90D5B3C0-DC1C-4A37-A18F-509B98C0CEF1}" presName="parTxOnlySpace" presStyleCnt="0"/>
      <dgm:spPr/>
    </dgm:pt>
    <dgm:pt modelId="{BDC7ECCD-9CF4-40AF-95D0-59F7FC12FAB2}" type="pres">
      <dgm:prSet presAssocID="{EFDF2A35-C8B6-4791-9424-11511520E9B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D3379BD-4E9E-4565-8646-804837BED253}" type="pres">
      <dgm:prSet presAssocID="{2F473DCD-7423-4313-9E0A-311C6D636A85}" presName="parTxOnlySpace" presStyleCnt="0"/>
      <dgm:spPr/>
    </dgm:pt>
    <dgm:pt modelId="{E240E783-DFA0-410E-9C81-F983DBB55E6D}" type="pres">
      <dgm:prSet presAssocID="{D8BC7574-E615-4CFD-A43C-9852A8F870F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22C4501-6B1E-4E9A-9B8A-BBDD99F603A3}" srcId="{31346F4F-2611-4F2E-83AA-A788260E76B7}" destId="{D8BC7574-E615-4CFD-A43C-9852A8F870FD}" srcOrd="3" destOrd="0" parTransId="{3E082594-02DB-425A-BBCB-F79426ACBC66}" sibTransId="{65C40B90-3D96-47BD-A792-42C04F477A6C}"/>
    <dgm:cxn modelId="{C7DF2A42-E9ED-4EB5-A392-163F321B181B}" srcId="{31346F4F-2611-4F2E-83AA-A788260E76B7}" destId="{578AA42B-72FD-4479-9D49-E75E6CA6074E}" srcOrd="0" destOrd="0" parTransId="{D6DCF3BF-69AD-4442-99E9-B50CC71C2EE7}" sibTransId="{D6F26E1E-B4B6-490C-88F8-B873D38D7504}"/>
    <dgm:cxn modelId="{63A5166B-8F65-4286-8797-637235196338}" type="presOf" srcId="{578AA42B-72FD-4479-9D49-E75E6CA6074E}" destId="{1C83A9D0-0B2B-4B74-990E-CB8A1FF30B74}" srcOrd="0" destOrd="0" presId="urn:microsoft.com/office/officeart/2005/8/layout/chevron1"/>
    <dgm:cxn modelId="{8C628272-53C8-4A57-9A9B-88F1709BC09F}" type="presOf" srcId="{D812D817-1D84-482A-9DEF-2079E028E511}" destId="{3702BFBE-8DB5-468F-AF4B-7CB549CD80D7}" srcOrd="0" destOrd="0" presId="urn:microsoft.com/office/officeart/2005/8/layout/chevron1"/>
    <dgm:cxn modelId="{F4BB358D-D65B-4DA8-9A96-9187C50E27D2}" type="presOf" srcId="{EFDF2A35-C8B6-4791-9424-11511520E9B8}" destId="{BDC7ECCD-9CF4-40AF-95D0-59F7FC12FAB2}" srcOrd="0" destOrd="0" presId="urn:microsoft.com/office/officeart/2005/8/layout/chevron1"/>
    <dgm:cxn modelId="{6A09B390-BA7B-4F94-B483-5EE2C07E27EB}" type="presOf" srcId="{D8BC7574-E615-4CFD-A43C-9852A8F870FD}" destId="{E240E783-DFA0-410E-9C81-F983DBB55E6D}" srcOrd="0" destOrd="0" presId="urn:microsoft.com/office/officeart/2005/8/layout/chevron1"/>
    <dgm:cxn modelId="{166397C1-D981-4CA6-8AF3-16AA36F46B3D}" type="presOf" srcId="{31346F4F-2611-4F2E-83AA-A788260E76B7}" destId="{A419A510-691D-49EA-A3BB-F065EF1BCFF6}" srcOrd="0" destOrd="0" presId="urn:microsoft.com/office/officeart/2005/8/layout/chevron1"/>
    <dgm:cxn modelId="{BF0FB0E4-0C8A-4BF1-8A17-F135C61D8DF4}" srcId="{31346F4F-2611-4F2E-83AA-A788260E76B7}" destId="{D812D817-1D84-482A-9DEF-2079E028E511}" srcOrd="1" destOrd="0" parTransId="{D2416E80-8952-483E-86CF-1F9AB710E86F}" sibTransId="{90D5B3C0-DC1C-4A37-A18F-509B98C0CEF1}"/>
    <dgm:cxn modelId="{D65680EE-CB6F-466B-B114-0BE5F1640242}" srcId="{31346F4F-2611-4F2E-83AA-A788260E76B7}" destId="{EFDF2A35-C8B6-4791-9424-11511520E9B8}" srcOrd="2" destOrd="0" parTransId="{EFB848D8-8072-49E9-ADA5-5E6CD8E8DDCA}" sibTransId="{2F473DCD-7423-4313-9E0A-311C6D636A85}"/>
    <dgm:cxn modelId="{84460A85-9053-46DC-A49F-C7D8627E7BFF}" type="presParOf" srcId="{A419A510-691D-49EA-A3BB-F065EF1BCFF6}" destId="{1C83A9D0-0B2B-4B74-990E-CB8A1FF30B74}" srcOrd="0" destOrd="0" presId="urn:microsoft.com/office/officeart/2005/8/layout/chevron1"/>
    <dgm:cxn modelId="{A44BFDCC-52AD-42BC-938C-611160448F93}" type="presParOf" srcId="{A419A510-691D-49EA-A3BB-F065EF1BCFF6}" destId="{EB98C1C0-A922-4B23-B84E-0E71760CDFEF}" srcOrd="1" destOrd="0" presId="urn:microsoft.com/office/officeart/2005/8/layout/chevron1"/>
    <dgm:cxn modelId="{4D267A5D-955D-4F6C-85E6-43F57DD5DF7C}" type="presParOf" srcId="{A419A510-691D-49EA-A3BB-F065EF1BCFF6}" destId="{3702BFBE-8DB5-468F-AF4B-7CB549CD80D7}" srcOrd="2" destOrd="0" presId="urn:microsoft.com/office/officeart/2005/8/layout/chevron1"/>
    <dgm:cxn modelId="{F026AFD7-5656-4F4F-9CC6-B0EB87312583}" type="presParOf" srcId="{A419A510-691D-49EA-A3BB-F065EF1BCFF6}" destId="{B73CD974-9C6F-4060-8CCB-D6DE9C87E39A}" srcOrd="3" destOrd="0" presId="urn:microsoft.com/office/officeart/2005/8/layout/chevron1"/>
    <dgm:cxn modelId="{5C2191C6-A346-405B-B3BF-A18455F1D3FD}" type="presParOf" srcId="{A419A510-691D-49EA-A3BB-F065EF1BCFF6}" destId="{BDC7ECCD-9CF4-40AF-95D0-59F7FC12FAB2}" srcOrd="4" destOrd="0" presId="urn:microsoft.com/office/officeart/2005/8/layout/chevron1"/>
    <dgm:cxn modelId="{8DEFED98-3F15-4FB2-99DE-0F355CA4F0CA}" type="presParOf" srcId="{A419A510-691D-49EA-A3BB-F065EF1BCFF6}" destId="{6D3379BD-4E9E-4565-8646-804837BED253}" srcOrd="5" destOrd="0" presId="urn:microsoft.com/office/officeart/2005/8/layout/chevron1"/>
    <dgm:cxn modelId="{47E460B2-5FFA-48FE-8370-6BA454815286}" type="presParOf" srcId="{A419A510-691D-49EA-A3BB-F065EF1BCFF6}" destId="{E240E783-DFA0-410E-9C81-F983DBB55E6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346F4F-2611-4F2E-83AA-A788260E76B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578AA42B-72FD-4479-9D49-E75E6CA6074E}">
      <dgm:prSet phldrT="[Text]" custT="1"/>
      <dgm:spPr/>
      <dgm:t>
        <a:bodyPr/>
        <a:lstStyle/>
        <a:p>
          <a:r>
            <a:rPr lang="en-US" sz="2000" dirty="0"/>
            <a:t>LDC</a:t>
          </a:r>
        </a:p>
      </dgm:t>
    </dgm:pt>
    <dgm:pt modelId="{D6DCF3BF-69AD-4442-99E9-B50CC71C2EE7}" type="parTrans" cxnId="{C7DF2A42-E9ED-4EB5-A392-163F321B181B}">
      <dgm:prSet/>
      <dgm:spPr/>
      <dgm:t>
        <a:bodyPr/>
        <a:lstStyle/>
        <a:p>
          <a:endParaRPr lang="en-US" sz="2000"/>
        </a:p>
      </dgm:t>
    </dgm:pt>
    <dgm:pt modelId="{D6F26E1E-B4B6-490C-88F8-B873D38D7504}" type="sibTrans" cxnId="{C7DF2A42-E9ED-4EB5-A392-163F321B181B}">
      <dgm:prSet/>
      <dgm:spPr/>
      <dgm:t>
        <a:bodyPr/>
        <a:lstStyle/>
        <a:p>
          <a:endParaRPr lang="en-US" sz="2000"/>
        </a:p>
      </dgm:t>
    </dgm:pt>
    <dgm:pt modelId="{D812D817-1D84-482A-9DEF-2079E028E511}">
      <dgm:prSet phldrT="[Text]" custT="1"/>
      <dgm:spPr/>
      <dgm:t>
        <a:bodyPr/>
        <a:lstStyle/>
        <a:p>
          <a:r>
            <a:rPr lang="en-US" sz="2000" dirty="0"/>
            <a:t>Developing</a:t>
          </a:r>
        </a:p>
      </dgm:t>
    </dgm:pt>
    <dgm:pt modelId="{D2416E80-8952-483E-86CF-1F9AB710E86F}" type="parTrans" cxnId="{BF0FB0E4-0C8A-4BF1-8A17-F135C61D8DF4}">
      <dgm:prSet/>
      <dgm:spPr/>
      <dgm:t>
        <a:bodyPr/>
        <a:lstStyle/>
        <a:p>
          <a:endParaRPr lang="en-US" sz="2000"/>
        </a:p>
      </dgm:t>
    </dgm:pt>
    <dgm:pt modelId="{90D5B3C0-DC1C-4A37-A18F-509B98C0CEF1}" type="sibTrans" cxnId="{BF0FB0E4-0C8A-4BF1-8A17-F135C61D8DF4}">
      <dgm:prSet/>
      <dgm:spPr/>
      <dgm:t>
        <a:bodyPr/>
        <a:lstStyle/>
        <a:p>
          <a:endParaRPr lang="en-US" sz="2000"/>
        </a:p>
      </dgm:t>
    </dgm:pt>
    <dgm:pt modelId="{D8BC7574-E615-4CFD-A43C-9852A8F870FD}">
      <dgm:prSet phldrT="[Text]" custT="1"/>
      <dgm:spPr/>
      <dgm:t>
        <a:bodyPr/>
        <a:lstStyle/>
        <a:p>
          <a:r>
            <a:rPr lang="en-US" sz="2000" dirty="0"/>
            <a:t>Developed</a:t>
          </a:r>
        </a:p>
      </dgm:t>
    </dgm:pt>
    <dgm:pt modelId="{3E082594-02DB-425A-BBCB-F79426ACBC66}" type="parTrans" cxnId="{122C4501-6B1E-4E9A-9B8A-BBDD99F603A3}">
      <dgm:prSet/>
      <dgm:spPr/>
      <dgm:t>
        <a:bodyPr/>
        <a:lstStyle/>
        <a:p>
          <a:endParaRPr lang="en-US" sz="2000"/>
        </a:p>
      </dgm:t>
    </dgm:pt>
    <dgm:pt modelId="{65C40B90-3D96-47BD-A792-42C04F477A6C}" type="sibTrans" cxnId="{122C4501-6B1E-4E9A-9B8A-BBDD99F603A3}">
      <dgm:prSet/>
      <dgm:spPr/>
      <dgm:t>
        <a:bodyPr/>
        <a:lstStyle/>
        <a:p>
          <a:endParaRPr lang="en-US" sz="2000"/>
        </a:p>
      </dgm:t>
    </dgm:pt>
    <dgm:pt modelId="{A419A510-691D-49EA-A3BB-F065EF1BCFF6}" type="pres">
      <dgm:prSet presAssocID="{31346F4F-2611-4F2E-83AA-A788260E76B7}" presName="Name0" presStyleCnt="0">
        <dgm:presLayoutVars>
          <dgm:dir/>
          <dgm:animLvl val="lvl"/>
          <dgm:resizeHandles val="exact"/>
        </dgm:presLayoutVars>
      </dgm:prSet>
      <dgm:spPr/>
    </dgm:pt>
    <dgm:pt modelId="{1C83A9D0-0B2B-4B74-990E-CB8A1FF30B74}" type="pres">
      <dgm:prSet presAssocID="{578AA42B-72FD-4479-9D49-E75E6CA6074E}" presName="parTxOnly" presStyleLbl="node1" presStyleIdx="0" presStyleCnt="3" custScaleY="62638">
        <dgm:presLayoutVars>
          <dgm:chMax val="0"/>
          <dgm:chPref val="0"/>
          <dgm:bulletEnabled val="1"/>
        </dgm:presLayoutVars>
      </dgm:prSet>
      <dgm:spPr/>
    </dgm:pt>
    <dgm:pt modelId="{EB98C1C0-A922-4B23-B84E-0E71760CDFEF}" type="pres">
      <dgm:prSet presAssocID="{D6F26E1E-B4B6-490C-88F8-B873D38D7504}" presName="parTxOnlySpace" presStyleCnt="0"/>
      <dgm:spPr/>
    </dgm:pt>
    <dgm:pt modelId="{3702BFBE-8DB5-468F-AF4B-7CB549CD80D7}" type="pres">
      <dgm:prSet presAssocID="{D812D817-1D84-482A-9DEF-2079E028E511}" presName="parTxOnly" presStyleLbl="node1" presStyleIdx="1" presStyleCnt="3" custScaleY="62638">
        <dgm:presLayoutVars>
          <dgm:chMax val="0"/>
          <dgm:chPref val="0"/>
          <dgm:bulletEnabled val="1"/>
        </dgm:presLayoutVars>
      </dgm:prSet>
      <dgm:spPr/>
    </dgm:pt>
    <dgm:pt modelId="{B73CD974-9C6F-4060-8CCB-D6DE9C87E39A}" type="pres">
      <dgm:prSet presAssocID="{90D5B3C0-DC1C-4A37-A18F-509B98C0CEF1}" presName="parTxOnlySpace" presStyleCnt="0"/>
      <dgm:spPr/>
    </dgm:pt>
    <dgm:pt modelId="{E240E783-DFA0-410E-9C81-F983DBB55E6D}" type="pres">
      <dgm:prSet presAssocID="{D8BC7574-E615-4CFD-A43C-9852A8F870FD}" presName="parTxOnly" presStyleLbl="node1" presStyleIdx="2" presStyleCnt="3" custScaleY="62638">
        <dgm:presLayoutVars>
          <dgm:chMax val="0"/>
          <dgm:chPref val="0"/>
          <dgm:bulletEnabled val="1"/>
        </dgm:presLayoutVars>
      </dgm:prSet>
      <dgm:spPr/>
    </dgm:pt>
  </dgm:ptLst>
  <dgm:cxnLst>
    <dgm:cxn modelId="{122C4501-6B1E-4E9A-9B8A-BBDD99F603A3}" srcId="{31346F4F-2611-4F2E-83AA-A788260E76B7}" destId="{D8BC7574-E615-4CFD-A43C-9852A8F870FD}" srcOrd="2" destOrd="0" parTransId="{3E082594-02DB-425A-BBCB-F79426ACBC66}" sibTransId="{65C40B90-3D96-47BD-A792-42C04F477A6C}"/>
    <dgm:cxn modelId="{C7DF2A42-E9ED-4EB5-A392-163F321B181B}" srcId="{31346F4F-2611-4F2E-83AA-A788260E76B7}" destId="{578AA42B-72FD-4479-9D49-E75E6CA6074E}" srcOrd="0" destOrd="0" parTransId="{D6DCF3BF-69AD-4442-99E9-B50CC71C2EE7}" sibTransId="{D6F26E1E-B4B6-490C-88F8-B873D38D7504}"/>
    <dgm:cxn modelId="{63A5166B-8F65-4286-8797-637235196338}" type="presOf" srcId="{578AA42B-72FD-4479-9D49-E75E6CA6074E}" destId="{1C83A9D0-0B2B-4B74-990E-CB8A1FF30B74}" srcOrd="0" destOrd="0" presId="urn:microsoft.com/office/officeart/2005/8/layout/chevron1"/>
    <dgm:cxn modelId="{8C628272-53C8-4A57-9A9B-88F1709BC09F}" type="presOf" srcId="{D812D817-1D84-482A-9DEF-2079E028E511}" destId="{3702BFBE-8DB5-468F-AF4B-7CB549CD80D7}" srcOrd="0" destOrd="0" presId="urn:microsoft.com/office/officeart/2005/8/layout/chevron1"/>
    <dgm:cxn modelId="{6A09B390-BA7B-4F94-B483-5EE2C07E27EB}" type="presOf" srcId="{D8BC7574-E615-4CFD-A43C-9852A8F870FD}" destId="{E240E783-DFA0-410E-9C81-F983DBB55E6D}" srcOrd="0" destOrd="0" presId="urn:microsoft.com/office/officeart/2005/8/layout/chevron1"/>
    <dgm:cxn modelId="{166397C1-D981-4CA6-8AF3-16AA36F46B3D}" type="presOf" srcId="{31346F4F-2611-4F2E-83AA-A788260E76B7}" destId="{A419A510-691D-49EA-A3BB-F065EF1BCFF6}" srcOrd="0" destOrd="0" presId="urn:microsoft.com/office/officeart/2005/8/layout/chevron1"/>
    <dgm:cxn modelId="{BF0FB0E4-0C8A-4BF1-8A17-F135C61D8DF4}" srcId="{31346F4F-2611-4F2E-83AA-A788260E76B7}" destId="{D812D817-1D84-482A-9DEF-2079E028E511}" srcOrd="1" destOrd="0" parTransId="{D2416E80-8952-483E-86CF-1F9AB710E86F}" sibTransId="{90D5B3C0-DC1C-4A37-A18F-509B98C0CEF1}"/>
    <dgm:cxn modelId="{84460A85-9053-46DC-A49F-C7D8627E7BFF}" type="presParOf" srcId="{A419A510-691D-49EA-A3BB-F065EF1BCFF6}" destId="{1C83A9D0-0B2B-4B74-990E-CB8A1FF30B74}" srcOrd="0" destOrd="0" presId="urn:microsoft.com/office/officeart/2005/8/layout/chevron1"/>
    <dgm:cxn modelId="{A44BFDCC-52AD-42BC-938C-611160448F93}" type="presParOf" srcId="{A419A510-691D-49EA-A3BB-F065EF1BCFF6}" destId="{EB98C1C0-A922-4B23-B84E-0E71760CDFEF}" srcOrd="1" destOrd="0" presId="urn:microsoft.com/office/officeart/2005/8/layout/chevron1"/>
    <dgm:cxn modelId="{4D267A5D-955D-4F6C-85E6-43F57DD5DF7C}" type="presParOf" srcId="{A419A510-691D-49EA-A3BB-F065EF1BCFF6}" destId="{3702BFBE-8DB5-468F-AF4B-7CB549CD80D7}" srcOrd="2" destOrd="0" presId="urn:microsoft.com/office/officeart/2005/8/layout/chevron1"/>
    <dgm:cxn modelId="{F026AFD7-5656-4F4F-9CC6-B0EB87312583}" type="presParOf" srcId="{A419A510-691D-49EA-A3BB-F065EF1BCFF6}" destId="{B73CD974-9C6F-4060-8CCB-D6DE9C87E39A}" srcOrd="3" destOrd="0" presId="urn:microsoft.com/office/officeart/2005/8/layout/chevron1"/>
    <dgm:cxn modelId="{47E460B2-5FFA-48FE-8370-6BA454815286}" type="presParOf" srcId="{A419A510-691D-49EA-A3BB-F065EF1BCFF6}" destId="{E240E783-DFA0-410E-9C81-F983DBB55E6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346F4F-2611-4F2E-83AA-A788260E76B7}" type="doc">
      <dgm:prSet loTypeId="urn:microsoft.com/office/officeart/2005/8/layout/chevron1" loCatId="process" qsTypeId="urn:microsoft.com/office/officeart/2005/8/quickstyle/simple4" qsCatId="simple" csTypeId="urn:microsoft.com/office/officeart/2005/8/colors/colorful3" csCatId="colorful" phldr="1"/>
      <dgm:spPr/>
    </dgm:pt>
    <dgm:pt modelId="{578AA42B-72FD-4479-9D49-E75E6CA6074E}">
      <dgm:prSet phldrT="[Text]" custT="1"/>
      <dgm:spPr/>
      <dgm:t>
        <a:bodyPr/>
        <a:lstStyle/>
        <a:p>
          <a:r>
            <a:rPr lang="en-US" sz="2000" dirty="0"/>
            <a:t>Personal</a:t>
          </a:r>
        </a:p>
      </dgm:t>
    </dgm:pt>
    <dgm:pt modelId="{D6DCF3BF-69AD-4442-99E9-B50CC71C2EE7}" type="parTrans" cxnId="{C7DF2A42-E9ED-4EB5-A392-163F321B181B}">
      <dgm:prSet/>
      <dgm:spPr/>
      <dgm:t>
        <a:bodyPr/>
        <a:lstStyle/>
        <a:p>
          <a:endParaRPr lang="en-US" sz="2000"/>
        </a:p>
      </dgm:t>
    </dgm:pt>
    <dgm:pt modelId="{D6F26E1E-B4B6-490C-88F8-B873D38D7504}" type="sibTrans" cxnId="{C7DF2A42-E9ED-4EB5-A392-163F321B181B}">
      <dgm:prSet/>
      <dgm:spPr/>
      <dgm:t>
        <a:bodyPr/>
        <a:lstStyle/>
        <a:p>
          <a:endParaRPr lang="en-US" sz="2000"/>
        </a:p>
      </dgm:t>
    </dgm:pt>
    <dgm:pt modelId="{D812D817-1D84-482A-9DEF-2079E028E51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/>
            <a:t>Commun-ity</a:t>
          </a:r>
        </a:p>
      </dgm:t>
    </dgm:pt>
    <dgm:pt modelId="{D2416E80-8952-483E-86CF-1F9AB710E86F}" type="parTrans" cxnId="{BF0FB0E4-0C8A-4BF1-8A17-F135C61D8DF4}">
      <dgm:prSet/>
      <dgm:spPr/>
      <dgm:t>
        <a:bodyPr/>
        <a:lstStyle/>
        <a:p>
          <a:endParaRPr lang="en-US" sz="2000"/>
        </a:p>
      </dgm:t>
    </dgm:pt>
    <dgm:pt modelId="{90D5B3C0-DC1C-4A37-A18F-509B98C0CEF1}" type="sibTrans" cxnId="{BF0FB0E4-0C8A-4BF1-8A17-F135C61D8DF4}">
      <dgm:prSet/>
      <dgm:spPr/>
      <dgm:t>
        <a:bodyPr/>
        <a:lstStyle/>
        <a:p>
          <a:endParaRPr lang="en-US" sz="2000"/>
        </a:p>
      </dgm:t>
    </dgm:pt>
    <dgm:pt modelId="{EFDF2A35-C8B6-4791-9424-11511520E9B8}">
      <dgm:prSet phldrT="[Text]" custT="1"/>
      <dgm:spPr/>
      <dgm:t>
        <a:bodyPr/>
        <a:lstStyle/>
        <a:p>
          <a:r>
            <a:rPr lang="en-US" sz="2000" dirty="0"/>
            <a:t>Organiza-tion</a:t>
          </a:r>
        </a:p>
      </dgm:t>
    </dgm:pt>
    <dgm:pt modelId="{EFB848D8-8072-49E9-ADA5-5E6CD8E8DDCA}" type="parTrans" cxnId="{D65680EE-CB6F-466B-B114-0BE5F1640242}">
      <dgm:prSet/>
      <dgm:spPr/>
      <dgm:t>
        <a:bodyPr/>
        <a:lstStyle/>
        <a:p>
          <a:endParaRPr lang="en-US" sz="2000"/>
        </a:p>
      </dgm:t>
    </dgm:pt>
    <dgm:pt modelId="{2F473DCD-7423-4313-9E0A-311C6D636A85}" type="sibTrans" cxnId="{D65680EE-CB6F-466B-B114-0BE5F1640242}">
      <dgm:prSet/>
      <dgm:spPr/>
      <dgm:t>
        <a:bodyPr/>
        <a:lstStyle/>
        <a:p>
          <a:endParaRPr lang="en-US" sz="2000"/>
        </a:p>
      </dgm:t>
    </dgm:pt>
    <dgm:pt modelId="{D8BC7574-E615-4CFD-A43C-9852A8F870FD}">
      <dgm:prSet phldrT="[Text]" custT="1"/>
      <dgm:spPr/>
      <dgm:t>
        <a:bodyPr/>
        <a:lstStyle/>
        <a:p>
          <a:r>
            <a:rPr lang="en-US" sz="2000" dirty="0"/>
            <a:t>Regional</a:t>
          </a:r>
        </a:p>
      </dgm:t>
    </dgm:pt>
    <dgm:pt modelId="{3E082594-02DB-425A-BBCB-F79426ACBC66}" type="parTrans" cxnId="{122C4501-6B1E-4E9A-9B8A-BBDD99F603A3}">
      <dgm:prSet/>
      <dgm:spPr/>
      <dgm:t>
        <a:bodyPr/>
        <a:lstStyle/>
        <a:p>
          <a:endParaRPr lang="en-US" sz="2000"/>
        </a:p>
      </dgm:t>
    </dgm:pt>
    <dgm:pt modelId="{65C40B90-3D96-47BD-A792-42C04F477A6C}" type="sibTrans" cxnId="{122C4501-6B1E-4E9A-9B8A-BBDD99F603A3}">
      <dgm:prSet/>
      <dgm:spPr/>
      <dgm:t>
        <a:bodyPr/>
        <a:lstStyle/>
        <a:p>
          <a:endParaRPr lang="en-US" sz="2000"/>
        </a:p>
      </dgm:t>
    </dgm:pt>
    <dgm:pt modelId="{7E1402A2-52FB-4841-9234-82E6C0094DC4}">
      <dgm:prSet phldrT="[Text]" custT="1"/>
      <dgm:spPr/>
      <dgm:t>
        <a:bodyPr/>
        <a:lstStyle/>
        <a:p>
          <a:r>
            <a:rPr lang="en-US" sz="2000" dirty="0"/>
            <a:t>Interna-tional</a:t>
          </a:r>
        </a:p>
      </dgm:t>
    </dgm:pt>
    <dgm:pt modelId="{BEEDB610-69ED-4EE6-B101-6457C97EE1C9}" type="parTrans" cxnId="{BBBF6BD0-330F-4EE9-B76E-1A8A19046F43}">
      <dgm:prSet/>
      <dgm:spPr/>
      <dgm:t>
        <a:bodyPr/>
        <a:lstStyle/>
        <a:p>
          <a:endParaRPr lang="en-US" sz="2000"/>
        </a:p>
      </dgm:t>
    </dgm:pt>
    <dgm:pt modelId="{4E3F8424-A5BC-4B48-80AB-9E76B0AEEBC0}" type="sibTrans" cxnId="{BBBF6BD0-330F-4EE9-B76E-1A8A19046F43}">
      <dgm:prSet/>
      <dgm:spPr/>
      <dgm:t>
        <a:bodyPr/>
        <a:lstStyle/>
        <a:p>
          <a:endParaRPr lang="en-US" sz="2000"/>
        </a:p>
      </dgm:t>
    </dgm:pt>
    <dgm:pt modelId="{A419A510-691D-49EA-A3BB-F065EF1BCFF6}" type="pres">
      <dgm:prSet presAssocID="{31346F4F-2611-4F2E-83AA-A788260E76B7}" presName="Name0" presStyleCnt="0">
        <dgm:presLayoutVars>
          <dgm:dir/>
          <dgm:animLvl val="lvl"/>
          <dgm:resizeHandles val="exact"/>
        </dgm:presLayoutVars>
      </dgm:prSet>
      <dgm:spPr/>
    </dgm:pt>
    <dgm:pt modelId="{1C83A9D0-0B2B-4B74-990E-CB8A1FF30B74}" type="pres">
      <dgm:prSet presAssocID="{578AA42B-72FD-4479-9D49-E75E6CA6074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B98C1C0-A922-4B23-B84E-0E71760CDFEF}" type="pres">
      <dgm:prSet presAssocID="{D6F26E1E-B4B6-490C-88F8-B873D38D7504}" presName="parTxOnlySpace" presStyleCnt="0"/>
      <dgm:spPr/>
    </dgm:pt>
    <dgm:pt modelId="{3702BFBE-8DB5-468F-AF4B-7CB549CD80D7}" type="pres">
      <dgm:prSet presAssocID="{D812D817-1D84-482A-9DEF-2079E028E51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73CD974-9C6F-4060-8CCB-D6DE9C87E39A}" type="pres">
      <dgm:prSet presAssocID="{90D5B3C0-DC1C-4A37-A18F-509B98C0CEF1}" presName="parTxOnlySpace" presStyleCnt="0"/>
      <dgm:spPr/>
    </dgm:pt>
    <dgm:pt modelId="{BDC7ECCD-9CF4-40AF-95D0-59F7FC12FAB2}" type="pres">
      <dgm:prSet presAssocID="{EFDF2A35-C8B6-4791-9424-11511520E9B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D3379BD-4E9E-4565-8646-804837BED253}" type="pres">
      <dgm:prSet presAssocID="{2F473DCD-7423-4313-9E0A-311C6D636A85}" presName="parTxOnlySpace" presStyleCnt="0"/>
      <dgm:spPr/>
    </dgm:pt>
    <dgm:pt modelId="{E240E783-DFA0-410E-9C81-F983DBB55E6D}" type="pres">
      <dgm:prSet presAssocID="{D8BC7574-E615-4CFD-A43C-9852A8F870F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4EE72FA-126C-4CC8-8207-1EF812DEA35D}" type="pres">
      <dgm:prSet presAssocID="{65C40B90-3D96-47BD-A792-42C04F477A6C}" presName="parTxOnlySpace" presStyleCnt="0"/>
      <dgm:spPr/>
    </dgm:pt>
    <dgm:pt modelId="{2BBD22CC-B356-4E7A-9A20-7DD761B9F343}" type="pres">
      <dgm:prSet presAssocID="{7E1402A2-52FB-4841-9234-82E6C0094DC4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22C4501-6B1E-4E9A-9B8A-BBDD99F603A3}" srcId="{31346F4F-2611-4F2E-83AA-A788260E76B7}" destId="{D8BC7574-E615-4CFD-A43C-9852A8F870FD}" srcOrd="3" destOrd="0" parTransId="{3E082594-02DB-425A-BBCB-F79426ACBC66}" sibTransId="{65C40B90-3D96-47BD-A792-42C04F477A6C}"/>
    <dgm:cxn modelId="{C7DF2A42-E9ED-4EB5-A392-163F321B181B}" srcId="{31346F4F-2611-4F2E-83AA-A788260E76B7}" destId="{578AA42B-72FD-4479-9D49-E75E6CA6074E}" srcOrd="0" destOrd="0" parTransId="{D6DCF3BF-69AD-4442-99E9-B50CC71C2EE7}" sibTransId="{D6F26E1E-B4B6-490C-88F8-B873D38D7504}"/>
    <dgm:cxn modelId="{63A5166B-8F65-4286-8797-637235196338}" type="presOf" srcId="{578AA42B-72FD-4479-9D49-E75E6CA6074E}" destId="{1C83A9D0-0B2B-4B74-990E-CB8A1FF30B74}" srcOrd="0" destOrd="0" presId="urn:microsoft.com/office/officeart/2005/8/layout/chevron1"/>
    <dgm:cxn modelId="{74249C4B-BC47-43EB-AA0F-7075A89029BD}" type="presOf" srcId="{7E1402A2-52FB-4841-9234-82E6C0094DC4}" destId="{2BBD22CC-B356-4E7A-9A20-7DD761B9F343}" srcOrd="0" destOrd="0" presId="urn:microsoft.com/office/officeart/2005/8/layout/chevron1"/>
    <dgm:cxn modelId="{8C628272-53C8-4A57-9A9B-88F1709BC09F}" type="presOf" srcId="{D812D817-1D84-482A-9DEF-2079E028E511}" destId="{3702BFBE-8DB5-468F-AF4B-7CB549CD80D7}" srcOrd="0" destOrd="0" presId="urn:microsoft.com/office/officeart/2005/8/layout/chevron1"/>
    <dgm:cxn modelId="{F4BB358D-D65B-4DA8-9A96-9187C50E27D2}" type="presOf" srcId="{EFDF2A35-C8B6-4791-9424-11511520E9B8}" destId="{BDC7ECCD-9CF4-40AF-95D0-59F7FC12FAB2}" srcOrd="0" destOrd="0" presId="urn:microsoft.com/office/officeart/2005/8/layout/chevron1"/>
    <dgm:cxn modelId="{6A09B390-BA7B-4F94-B483-5EE2C07E27EB}" type="presOf" srcId="{D8BC7574-E615-4CFD-A43C-9852A8F870FD}" destId="{E240E783-DFA0-410E-9C81-F983DBB55E6D}" srcOrd="0" destOrd="0" presId="urn:microsoft.com/office/officeart/2005/8/layout/chevron1"/>
    <dgm:cxn modelId="{166397C1-D981-4CA6-8AF3-16AA36F46B3D}" type="presOf" srcId="{31346F4F-2611-4F2E-83AA-A788260E76B7}" destId="{A419A510-691D-49EA-A3BB-F065EF1BCFF6}" srcOrd="0" destOrd="0" presId="urn:microsoft.com/office/officeart/2005/8/layout/chevron1"/>
    <dgm:cxn modelId="{BBBF6BD0-330F-4EE9-B76E-1A8A19046F43}" srcId="{31346F4F-2611-4F2E-83AA-A788260E76B7}" destId="{7E1402A2-52FB-4841-9234-82E6C0094DC4}" srcOrd="4" destOrd="0" parTransId="{BEEDB610-69ED-4EE6-B101-6457C97EE1C9}" sibTransId="{4E3F8424-A5BC-4B48-80AB-9E76B0AEEBC0}"/>
    <dgm:cxn modelId="{BF0FB0E4-0C8A-4BF1-8A17-F135C61D8DF4}" srcId="{31346F4F-2611-4F2E-83AA-A788260E76B7}" destId="{D812D817-1D84-482A-9DEF-2079E028E511}" srcOrd="1" destOrd="0" parTransId="{D2416E80-8952-483E-86CF-1F9AB710E86F}" sibTransId="{90D5B3C0-DC1C-4A37-A18F-509B98C0CEF1}"/>
    <dgm:cxn modelId="{D65680EE-CB6F-466B-B114-0BE5F1640242}" srcId="{31346F4F-2611-4F2E-83AA-A788260E76B7}" destId="{EFDF2A35-C8B6-4791-9424-11511520E9B8}" srcOrd="2" destOrd="0" parTransId="{EFB848D8-8072-49E9-ADA5-5E6CD8E8DDCA}" sibTransId="{2F473DCD-7423-4313-9E0A-311C6D636A85}"/>
    <dgm:cxn modelId="{84460A85-9053-46DC-A49F-C7D8627E7BFF}" type="presParOf" srcId="{A419A510-691D-49EA-A3BB-F065EF1BCFF6}" destId="{1C83A9D0-0B2B-4B74-990E-CB8A1FF30B74}" srcOrd="0" destOrd="0" presId="urn:microsoft.com/office/officeart/2005/8/layout/chevron1"/>
    <dgm:cxn modelId="{A44BFDCC-52AD-42BC-938C-611160448F93}" type="presParOf" srcId="{A419A510-691D-49EA-A3BB-F065EF1BCFF6}" destId="{EB98C1C0-A922-4B23-B84E-0E71760CDFEF}" srcOrd="1" destOrd="0" presId="urn:microsoft.com/office/officeart/2005/8/layout/chevron1"/>
    <dgm:cxn modelId="{4D267A5D-955D-4F6C-85E6-43F57DD5DF7C}" type="presParOf" srcId="{A419A510-691D-49EA-A3BB-F065EF1BCFF6}" destId="{3702BFBE-8DB5-468F-AF4B-7CB549CD80D7}" srcOrd="2" destOrd="0" presId="urn:microsoft.com/office/officeart/2005/8/layout/chevron1"/>
    <dgm:cxn modelId="{F026AFD7-5656-4F4F-9CC6-B0EB87312583}" type="presParOf" srcId="{A419A510-691D-49EA-A3BB-F065EF1BCFF6}" destId="{B73CD974-9C6F-4060-8CCB-D6DE9C87E39A}" srcOrd="3" destOrd="0" presId="urn:microsoft.com/office/officeart/2005/8/layout/chevron1"/>
    <dgm:cxn modelId="{5C2191C6-A346-405B-B3BF-A18455F1D3FD}" type="presParOf" srcId="{A419A510-691D-49EA-A3BB-F065EF1BCFF6}" destId="{BDC7ECCD-9CF4-40AF-95D0-59F7FC12FAB2}" srcOrd="4" destOrd="0" presId="urn:microsoft.com/office/officeart/2005/8/layout/chevron1"/>
    <dgm:cxn modelId="{8DEFED98-3F15-4FB2-99DE-0F355CA4F0CA}" type="presParOf" srcId="{A419A510-691D-49EA-A3BB-F065EF1BCFF6}" destId="{6D3379BD-4E9E-4565-8646-804837BED253}" srcOrd="5" destOrd="0" presId="urn:microsoft.com/office/officeart/2005/8/layout/chevron1"/>
    <dgm:cxn modelId="{47E460B2-5FFA-48FE-8370-6BA454815286}" type="presParOf" srcId="{A419A510-691D-49EA-A3BB-F065EF1BCFF6}" destId="{E240E783-DFA0-410E-9C81-F983DBB55E6D}" srcOrd="6" destOrd="0" presId="urn:microsoft.com/office/officeart/2005/8/layout/chevron1"/>
    <dgm:cxn modelId="{F475DA85-ECE6-4DB3-9DCD-D48B51484A72}" type="presParOf" srcId="{A419A510-691D-49EA-A3BB-F065EF1BCFF6}" destId="{14EE72FA-126C-4CC8-8207-1EF812DEA35D}" srcOrd="7" destOrd="0" presId="urn:microsoft.com/office/officeart/2005/8/layout/chevron1"/>
    <dgm:cxn modelId="{8967767C-77C6-4364-83A9-F33F2ACA2BEC}" type="presParOf" srcId="{A419A510-691D-49EA-A3BB-F065EF1BCFF6}" destId="{2BBD22CC-B356-4E7A-9A20-7DD761B9F34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346F4F-2611-4F2E-83AA-A788260E76B7}" type="doc">
      <dgm:prSet loTypeId="urn:microsoft.com/office/officeart/2005/8/layout/chevron1" loCatId="process" qsTypeId="urn:microsoft.com/office/officeart/2005/8/quickstyle/simple4" qsCatId="simple" csTypeId="urn:microsoft.com/office/officeart/2005/8/colors/colorful5" csCatId="colorful" phldr="1"/>
      <dgm:spPr/>
    </dgm:pt>
    <dgm:pt modelId="{578AA42B-72FD-4479-9D49-E75E6CA6074E}">
      <dgm:prSet phldrT="[Text]" custT="1"/>
      <dgm:spPr/>
      <dgm:t>
        <a:bodyPr/>
        <a:lstStyle/>
        <a:p>
          <a:r>
            <a:rPr lang="en-US" sz="2000" dirty="0"/>
            <a:t>Mild</a:t>
          </a:r>
        </a:p>
      </dgm:t>
    </dgm:pt>
    <dgm:pt modelId="{D6DCF3BF-69AD-4442-99E9-B50CC71C2EE7}" type="parTrans" cxnId="{C7DF2A42-E9ED-4EB5-A392-163F321B181B}">
      <dgm:prSet/>
      <dgm:spPr/>
      <dgm:t>
        <a:bodyPr/>
        <a:lstStyle/>
        <a:p>
          <a:endParaRPr lang="en-US" sz="2000"/>
        </a:p>
      </dgm:t>
    </dgm:pt>
    <dgm:pt modelId="{D6F26E1E-B4B6-490C-88F8-B873D38D7504}" type="sibTrans" cxnId="{C7DF2A42-E9ED-4EB5-A392-163F321B181B}">
      <dgm:prSet/>
      <dgm:spPr/>
      <dgm:t>
        <a:bodyPr/>
        <a:lstStyle/>
        <a:p>
          <a:endParaRPr lang="en-US" sz="2000"/>
        </a:p>
      </dgm:t>
    </dgm:pt>
    <dgm:pt modelId="{D812D817-1D84-482A-9DEF-2079E028E511}">
      <dgm:prSet phldrT="[Text]" custT="1"/>
      <dgm:spPr/>
      <dgm:t>
        <a:bodyPr/>
        <a:lstStyle/>
        <a:p>
          <a:r>
            <a:rPr lang="en-US" sz="2000" dirty="0"/>
            <a:t>Moderate</a:t>
          </a:r>
        </a:p>
      </dgm:t>
    </dgm:pt>
    <dgm:pt modelId="{D2416E80-8952-483E-86CF-1F9AB710E86F}" type="parTrans" cxnId="{BF0FB0E4-0C8A-4BF1-8A17-F135C61D8DF4}">
      <dgm:prSet/>
      <dgm:spPr/>
      <dgm:t>
        <a:bodyPr/>
        <a:lstStyle/>
        <a:p>
          <a:endParaRPr lang="en-US" sz="2000"/>
        </a:p>
      </dgm:t>
    </dgm:pt>
    <dgm:pt modelId="{90D5B3C0-DC1C-4A37-A18F-509B98C0CEF1}" type="sibTrans" cxnId="{BF0FB0E4-0C8A-4BF1-8A17-F135C61D8DF4}">
      <dgm:prSet/>
      <dgm:spPr/>
      <dgm:t>
        <a:bodyPr/>
        <a:lstStyle/>
        <a:p>
          <a:endParaRPr lang="en-US" sz="2000"/>
        </a:p>
      </dgm:t>
    </dgm:pt>
    <dgm:pt modelId="{EFDF2A35-C8B6-4791-9424-11511520E9B8}">
      <dgm:prSet phldrT="[Text]" custT="1"/>
      <dgm:spPr/>
      <dgm:t>
        <a:bodyPr/>
        <a:lstStyle/>
        <a:p>
          <a:r>
            <a:rPr lang="en-US" sz="2000" dirty="0"/>
            <a:t>Severe</a:t>
          </a:r>
        </a:p>
      </dgm:t>
    </dgm:pt>
    <dgm:pt modelId="{EFB848D8-8072-49E9-ADA5-5E6CD8E8DDCA}" type="parTrans" cxnId="{D65680EE-CB6F-466B-B114-0BE5F1640242}">
      <dgm:prSet/>
      <dgm:spPr/>
      <dgm:t>
        <a:bodyPr/>
        <a:lstStyle/>
        <a:p>
          <a:endParaRPr lang="en-US" sz="2000"/>
        </a:p>
      </dgm:t>
    </dgm:pt>
    <dgm:pt modelId="{2F473DCD-7423-4313-9E0A-311C6D636A85}" type="sibTrans" cxnId="{D65680EE-CB6F-466B-B114-0BE5F1640242}">
      <dgm:prSet/>
      <dgm:spPr/>
      <dgm:t>
        <a:bodyPr/>
        <a:lstStyle/>
        <a:p>
          <a:endParaRPr lang="en-US" sz="2000"/>
        </a:p>
      </dgm:t>
    </dgm:pt>
    <dgm:pt modelId="{D8BC7574-E615-4CFD-A43C-9852A8F870FD}">
      <dgm:prSet phldrT="[Text]" custT="1"/>
      <dgm:spPr/>
      <dgm:t>
        <a:bodyPr/>
        <a:lstStyle/>
        <a:p>
          <a:r>
            <a:rPr lang="en-US" sz="2000" dirty="0"/>
            <a:t>Catastrophic</a:t>
          </a:r>
        </a:p>
      </dgm:t>
    </dgm:pt>
    <dgm:pt modelId="{3E082594-02DB-425A-BBCB-F79426ACBC66}" type="parTrans" cxnId="{122C4501-6B1E-4E9A-9B8A-BBDD99F603A3}">
      <dgm:prSet/>
      <dgm:spPr/>
      <dgm:t>
        <a:bodyPr/>
        <a:lstStyle/>
        <a:p>
          <a:endParaRPr lang="en-US" sz="2000"/>
        </a:p>
      </dgm:t>
    </dgm:pt>
    <dgm:pt modelId="{65C40B90-3D96-47BD-A792-42C04F477A6C}" type="sibTrans" cxnId="{122C4501-6B1E-4E9A-9B8A-BBDD99F603A3}">
      <dgm:prSet/>
      <dgm:spPr/>
      <dgm:t>
        <a:bodyPr/>
        <a:lstStyle/>
        <a:p>
          <a:endParaRPr lang="en-US" sz="2000"/>
        </a:p>
      </dgm:t>
    </dgm:pt>
    <dgm:pt modelId="{A419A510-691D-49EA-A3BB-F065EF1BCFF6}" type="pres">
      <dgm:prSet presAssocID="{31346F4F-2611-4F2E-83AA-A788260E76B7}" presName="Name0" presStyleCnt="0">
        <dgm:presLayoutVars>
          <dgm:dir/>
          <dgm:animLvl val="lvl"/>
          <dgm:resizeHandles val="exact"/>
        </dgm:presLayoutVars>
      </dgm:prSet>
      <dgm:spPr/>
    </dgm:pt>
    <dgm:pt modelId="{1C83A9D0-0B2B-4B74-990E-CB8A1FF30B74}" type="pres">
      <dgm:prSet presAssocID="{578AA42B-72FD-4479-9D49-E75E6CA6074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B98C1C0-A922-4B23-B84E-0E71760CDFEF}" type="pres">
      <dgm:prSet presAssocID="{D6F26E1E-B4B6-490C-88F8-B873D38D7504}" presName="parTxOnlySpace" presStyleCnt="0"/>
      <dgm:spPr/>
    </dgm:pt>
    <dgm:pt modelId="{3702BFBE-8DB5-468F-AF4B-7CB549CD80D7}" type="pres">
      <dgm:prSet presAssocID="{D812D817-1D84-482A-9DEF-2079E028E51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73CD974-9C6F-4060-8CCB-D6DE9C87E39A}" type="pres">
      <dgm:prSet presAssocID="{90D5B3C0-DC1C-4A37-A18F-509B98C0CEF1}" presName="parTxOnlySpace" presStyleCnt="0"/>
      <dgm:spPr/>
    </dgm:pt>
    <dgm:pt modelId="{BDC7ECCD-9CF4-40AF-95D0-59F7FC12FAB2}" type="pres">
      <dgm:prSet presAssocID="{EFDF2A35-C8B6-4791-9424-11511520E9B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D3379BD-4E9E-4565-8646-804837BED253}" type="pres">
      <dgm:prSet presAssocID="{2F473DCD-7423-4313-9E0A-311C6D636A85}" presName="parTxOnlySpace" presStyleCnt="0"/>
      <dgm:spPr/>
    </dgm:pt>
    <dgm:pt modelId="{E240E783-DFA0-410E-9C81-F983DBB55E6D}" type="pres">
      <dgm:prSet presAssocID="{D8BC7574-E615-4CFD-A43C-9852A8F870F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22C4501-6B1E-4E9A-9B8A-BBDD99F603A3}" srcId="{31346F4F-2611-4F2E-83AA-A788260E76B7}" destId="{D8BC7574-E615-4CFD-A43C-9852A8F870FD}" srcOrd="3" destOrd="0" parTransId="{3E082594-02DB-425A-BBCB-F79426ACBC66}" sibTransId="{65C40B90-3D96-47BD-A792-42C04F477A6C}"/>
    <dgm:cxn modelId="{C7DF2A42-E9ED-4EB5-A392-163F321B181B}" srcId="{31346F4F-2611-4F2E-83AA-A788260E76B7}" destId="{578AA42B-72FD-4479-9D49-E75E6CA6074E}" srcOrd="0" destOrd="0" parTransId="{D6DCF3BF-69AD-4442-99E9-B50CC71C2EE7}" sibTransId="{D6F26E1E-B4B6-490C-88F8-B873D38D7504}"/>
    <dgm:cxn modelId="{63A5166B-8F65-4286-8797-637235196338}" type="presOf" srcId="{578AA42B-72FD-4479-9D49-E75E6CA6074E}" destId="{1C83A9D0-0B2B-4B74-990E-CB8A1FF30B74}" srcOrd="0" destOrd="0" presId="urn:microsoft.com/office/officeart/2005/8/layout/chevron1"/>
    <dgm:cxn modelId="{8C628272-53C8-4A57-9A9B-88F1709BC09F}" type="presOf" srcId="{D812D817-1D84-482A-9DEF-2079E028E511}" destId="{3702BFBE-8DB5-468F-AF4B-7CB549CD80D7}" srcOrd="0" destOrd="0" presId="urn:microsoft.com/office/officeart/2005/8/layout/chevron1"/>
    <dgm:cxn modelId="{F4BB358D-D65B-4DA8-9A96-9187C50E27D2}" type="presOf" srcId="{EFDF2A35-C8B6-4791-9424-11511520E9B8}" destId="{BDC7ECCD-9CF4-40AF-95D0-59F7FC12FAB2}" srcOrd="0" destOrd="0" presId="urn:microsoft.com/office/officeart/2005/8/layout/chevron1"/>
    <dgm:cxn modelId="{6A09B390-BA7B-4F94-B483-5EE2C07E27EB}" type="presOf" srcId="{D8BC7574-E615-4CFD-A43C-9852A8F870FD}" destId="{E240E783-DFA0-410E-9C81-F983DBB55E6D}" srcOrd="0" destOrd="0" presId="urn:microsoft.com/office/officeart/2005/8/layout/chevron1"/>
    <dgm:cxn modelId="{166397C1-D981-4CA6-8AF3-16AA36F46B3D}" type="presOf" srcId="{31346F4F-2611-4F2E-83AA-A788260E76B7}" destId="{A419A510-691D-49EA-A3BB-F065EF1BCFF6}" srcOrd="0" destOrd="0" presId="urn:microsoft.com/office/officeart/2005/8/layout/chevron1"/>
    <dgm:cxn modelId="{BF0FB0E4-0C8A-4BF1-8A17-F135C61D8DF4}" srcId="{31346F4F-2611-4F2E-83AA-A788260E76B7}" destId="{D812D817-1D84-482A-9DEF-2079E028E511}" srcOrd="1" destOrd="0" parTransId="{D2416E80-8952-483E-86CF-1F9AB710E86F}" sibTransId="{90D5B3C0-DC1C-4A37-A18F-509B98C0CEF1}"/>
    <dgm:cxn modelId="{D65680EE-CB6F-466B-B114-0BE5F1640242}" srcId="{31346F4F-2611-4F2E-83AA-A788260E76B7}" destId="{EFDF2A35-C8B6-4791-9424-11511520E9B8}" srcOrd="2" destOrd="0" parTransId="{EFB848D8-8072-49E9-ADA5-5E6CD8E8DDCA}" sibTransId="{2F473DCD-7423-4313-9E0A-311C6D636A85}"/>
    <dgm:cxn modelId="{84460A85-9053-46DC-A49F-C7D8627E7BFF}" type="presParOf" srcId="{A419A510-691D-49EA-A3BB-F065EF1BCFF6}" destId="{1C83A9D0-0B2B-4B74-990E-CB8A1FF30B74}" srcOrd="0" destOrd="0" presId="urn:microsoft.com/office/officeart/2005/8/layout/chevron1"/>
    <dgm:cxn modelId="{A44BFDCC-52AD-42BC-938C-611160448F93}" type="presParOf" srcId="{A419A510-691D-49EA-A3BB-F065EF1BCFF6}" destId="{EB98C1C0-A922-4B23-B84E-0E71760CDFEF}" srcOrd="1" destOrd="0" presId="urn:microsoft.com/office/officeart/2005/8/layout/chevron1"/>
    <dgm:cxn modelId="{4D267A5D-955D-4F6C-85E6-43F57DD5DF7C}" type="presParOf" srcId="{A419A510-691D-49EA-A3BB-F065EF1BCFF6}" destId="{3702BFBE-8DB5-468F-AF4B-7CB549CD80D7}" srcOrd="2" destOrd="0" presId="urn:microsoft.com/office/officeart/2005/8/layout/chevron1"/>
    <dgm:cxn modelId="{F026AFD7-5656-4F4F-9CC6-B0EB87312583}" type="presParOf" srcId="{A419A510-691D-49EA-A3BB-F065EF1BCFF6}" destId="{B73CD974-9C6F-4060-8CCB-D6DE9C87E39A}" srcOrd="3" destOrd="0" presId="urn:microsoft.com/office/officeart/2005/8/layout/chevron1"/>
    <dgm:cxn modelId="{5C2191C6-A346-405B-B3BF-A18455F1D3FD}" type="presParOf" srcId="{A419A510-691D-49EA-A3BB-F065EF1BCFF6}" destId="{BDC7ECCD-9CF4-40AF-95D0-59F7FC12FAB2}" srcOrd="4" destOrd="0" presId="urn:microsoft.com/office/officeart/2005/8/layout/chevron1"/>
    <dgm:cxn modelId="{8DEFED98-3F15-4FB2-99DE-0F355CA4F0CA}" type="presParOf" srcId="{A419A510-691D-49EA-A3BB-F065EF1BCFF6}" destId="{6D3379BD-4E9E-4565-8646-804837BED253}" srcOrd="5" destOrd="0" presId="urn:microsoft.com/office/officeart/2005/8/layout/chevron1"/>
    <dgm:cxn modelId="{47E460B2-5FFA-48FE-8370-6BA454815286}" type="presParOf" srcId="{A419A510-691D-49EA-A3BB-F065EF1BCFF6}" destId="{E240E783-DFA0-410E-9C81-F983DBB55E6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346F4F-2611-4F2E-83AA-A788260E76B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578AA42B-72FD-4479-9D49-E75E6CA6074E}">
      <dgm:prSet phldrT="[Text]" custT="1"/>
      <dgm:spPr/>
      <dgm:t>
        <a:bodyPr/>
        <a:lstStyle/>
        <a:p>
          <a:r>
            <a:rPr lang="en-US" sz="2000" dirty="0"/>
            <a:t>LDC</a:t>
          </a:r>
        </a:p>
      </dgm:t>
    </dgm:pt>
    <dgm:pt modelId="{D6DCF3BF-69AD-4442-99E9-B50CC71C2EE7}" type="parTrans" cxnId="{C7DF2A42-E9ED-4EB5-A392-163F321B181B}">
      <dgm:prSet/>
      <dgm:spPr/>
      <dgm:t>
        <a:bodyPr/>
        <a:lstStyle/>
        <a:p>
          <a:endParaRPr lang="en-US" sz="2000"/>
        </a:p>
      </dgm:t>
    </dgm:pt>
    <dgm:pt modelId="{D6F26E1E-B4B6-490C-88F8-B873D38D7504}" type="sibTrans" cxnId="{C7DF2A42-E9ED-4EB5-A392-163F321B181B}">
      <dgm:prSet/>
      <dgm:spPr/>
      <dgm:t>
        <a:bodyPr/>
        <a:lstStyle/>
        <a:p>
          <a:endParaRPr lang="en-US" sz="2000"/>
        </a:p>
      </dgm:t>
    </dgm:pt>
    <dgm:pt modelId="{D812D817-1D84-482A-9DEF-2079E028E511}">
      <dgm:prSet phldrT="[Text]" custT="1"/>
      <dgm:spPr/>
      <dgm:t>
        <a:bodyPr/>
        <a:lstStyle/>
        <a:p>
          <a:r>
            <a:rPr lang="en-US" sz="2000" dirty="0"/>
            <a:t>Developing</a:t>
          </a:r>
        </a:p>
      </dgm:t>
    </dgm:pt>
    <dgm:pt modelId="{D2416E80-8952-483E-86CF-1F9AB710E86F}" type="parTrans" cxnId="{BF0FB0E4-0C8A-4BF1-8A17-F135C61D8DF4}">
      <dgm:prSet/>
      <dgm:spPr/>
      <dgm:t>
        <a:bodyPr/>
        <a:lstStyle/>
        <a:p>
          <a:endParaRPr lang="en-US" sz="2000"/>
        </a:p>
      </dgm:t>
    </dgm:pt>
    <dgm:pt modelId="{90D5B3C0-DC1C-4A37-A18F-509B98C0CEF1}" type="sibTrans" cxnId="{BF0FB0E4-0C8A-4BF1-8A17-F135C61D8DF4}">
      <dgm:prSet/>
      <dgm:spPr/>
      <dgm:t>
        <a:bodyPr/>
        <a:lstStyle/>
        <a:p>
          <a:endParaRPr lang="en-US" sz="2000"/>
        </a:p>
      </dgm:t>
    </dgm:pt>
    <dgm:pt modelId="{D8BC7574-E615-4CFD-A43C-9852A8F870FD}">
      <dgm:prSet phldrT="[Text]" custT="1"/>
      <dgm:spPr/>
      <dgm:t>
        <a:bodyPr/>
        <a:lstStyle/>
        <a:p>
          <a:r>
            <a:rPr lang="en-US" sz="2000" dirty="0"/>
            <a:t>Developed</a:t>
          </a:r>
        </a:p>
      </dgm:t>
    </dgm:pt>
    <dgm:pt modelId="{3E082594-02DB-425A-BBCB-F79426ACBC66}" type="parTrans" cxnId="{122C4501-6B1E-4E9A-9B8A-BBDD99F603A3}">
      <dgm:prSet/>
      <dgm:spPr/>
      <dgm:t>
        <a:bodyPr/>
        <a:lstStyle/>
        <a:p>
          <a:endParaRPr lang="en-US" sz="2000"/>
        </a:p>
      </dgm:t>
    </dgm:pt>
    <dgm:pt modelId="{65C40B90-3D96-47BD-A792-42C04F477A6C}" type="sibTrans" cxnId="{122C4501-6B1E-4E9A-9B8A-BBDD99F603A3}">
      <dgm:prSet/>
      <dgm:spPr/>
      <dgm:t>
        <a:bodyPr/>
        <a:lstStyle/>
        <a:p>
          <a:endParaRPr lang="en-US" sz="2000"/>
        </a:p>
      </dgm:t>
    </dgm:pt>
    <dgm:pt modelId="{A419A510-691D-49EA-A3BB-F065EF1BCFF6}" type="pres">
      <dgm:prSet presAssocID="{31346F4F-2611-4F2E-83AA-A788260E76B7}" presName="Name0" presStyleCnt="0">
        <dgm:presLayoutVars>
          <dgm:dir/>
          <dgm:animLvl val="lvl"/>
          <dgm:resizeHandles val="exact"/>
        </dgm:presLayoutVars>
      </dgm:prSet>
      <dgm:spPr/>
    </dgm:pt>
    <dgm:pt modelId="{1C83A9D0-0B2B-4B74-990E-CB8A1FF30B74}" type="pres">
      <dgm:prSet presAssocID="{578AA42B-72FD-4479-9D49-E75E6CA6074E}" presName="parTxOnly" presStyleLbl="node1" presStyleIdx="0" presStyleCnt="3" custScaleY="62638">
        <dgm:presLayoutVars>
          <dgm:chMax val="0"/>
          <dgm:chPref val="0"/>
          <dgm:bulletEnabled val="1"/>
        </dgm:presLayoutVars>
      </dgm:prSet>
      <dgm:spPr/>
    </dgm:pt>
    <dgm:pt modelId="{EB98C1C0-A922-4B23-B84E-0E71760CDFEF}" type="pres">
      <dgm:prSet presAssocID="{D6F26E1E-B4B6-490C-88F8-B873D38D7504}" presName="parTxOnlySpace" presStyleCnt="0"/>
      <dgm:spPr/>
    </dgm:pt>
    <dgm:pt modelId="{3702BFBE-8DB5-468F-AF4B-7CB549CD80D7}" type="pres">
      <dgm:prSet presAssocID="{D812D817-1D84-482A-9DEF-2079E028E511}" presName="parTxOnly" presStyleLbl="node1" presStyleIdx="1" presStyleCnt="3" custScaleY="62638">
        <dgm:presLayoutVars>
          <dgm:chMax val="0"/>
          <dgm:chPref val="0"/>
          <dgm:bulletEnabled val="1"/>
        </dgm:presLayoutVars>
      </dgm:prSet>
      <dgm:spPr/>
    </dgm:pt>
    <dgm:pt modelId="{B73CD974-9C6F-4060-8CCB-D6DE9C87E39A}" type="pres">
      <dgm:prSet presAssocID="{90D5B3C0-DC1C-4A37-A18F-509B98C0CEF1}" presName="parTxOnlySpace" presStyleCnt="0"/>
      <dgm:spPr/>
    </dgm:pt>
    <dgm:pt modelId="{E240E783-DFA0-410E-9C81-F983DBB55E6D}" type="pres">
      <dgm:prSet presAssocID="{D8BC7574-E615-4CFD-A43C-9852A8F870FD}" presName="parTxOnly" presStyleLbl="node1" presStyleIdx="2" presStyleCnt="3" custScaleY="62638">
        <dgm:presLayoutVars>
          <dgm:chMax val="0"/>
          <dgm:chPref val="0"/>
          <dgm:bulletEnabled val="1"/>
        </dgm:presLayoutVars>
      </dgm:prSet>
      <dgm:spPr/>
    </dgm:pt>
  </dgm:ptLst>
  <dgm:cxnLst>
    <dgm:cxn modelId="{122C4501-6B1E-4E9A-9B8A-BBDD99F603A3}" srcId="{31346F4F-2611-4F2E-83AA-A788260E76B7}" destId="{D8BC7574-E615-4CFD-A43C-9852A8F870FD}" srcOrd="2" destOrd="0" parTransId="{3E082594-02DB-425A-BBCB-F79426ACBC66}" sibTransId="{65C40B90-3D96-47BD-A792-42C04F477A6C}"/>
    <dgm:cxn modelId="{C7DF2A42-E9ED-4EB5-A392-163F321B181B}" srcId="{31346F4F-2611-4F2E-83AA-A788260E76B7}" destId="{578AA42B-72FD-4479-9D49-E75E6CA6074E}" srcOrd="0" destOrd="0" parTransId="{D6DCF3BF-69AD-4442-99E9-B50CC71C2EE7}" sibTransId="{D6F26E1E-B4B6-490C-88F8-B873D38D7504}"/>
    <dgm:cxn modelId="{63A5166B-8F65-4286-8797-637235196338}" type="presOf" srcId="{578AA42B-72FD-4479-9D49-E75E6CA6074E}" destId="{1C83A9D0-0B2B-4B74-990E-CB8A1FF30B74}" srcOrd="0" destOrd="0" presId="urn:microsoft.com/office/officeart/2005/8/layout/chevron1"/>
    <dgm:cxn modelId="{8C628272-53C8-4A57-9A9B-88F1709BC09F}" type="presOf" srcId="{D812D817-1D84-482A-9DEF-2079E028E511}" destId="{3702BFBE-8DB5-468F-AF4B-7CB549CD80D7}" srcOrd="0" destOrd="0" presId="urn:microsoft.com/office/officeart/2005/8/layout/chevron1"/>
    <dgm:cxn modelId="{6A09B390-BA7B-4F94-B483-5EE2C07E27EB}" type="presOf" srcId="{D8BC7574-E615-4CFD-A43C-9852A8F870FD}" destId="{E240E783-DFA0-410E-9C81-F983DBB55E6D}" srcOrd="0" destOrd="0" presId="urn:microsoft.com/office/officeart/2005/8/layout/chevron1"/>
    <dgm:cxn modelId="{166397C1-D981-4CA6-8AF3-16AA36F46B3D}" type="presOf" srcId="{31346F4F-2611-4F2E-83AA-A788260E76B7}" destId="{A419A510-691D-49EA-A3BB-F065EF1BCFF6}" srcOrd="0" destOrd="0" presId="urn:microsoft.com/office/officeart/2005/8/layout/chevron1"/>
    <dgm:cxn modelId="{BF0FB0E4-0C8A-4BF1-8A17-F135C61D8DF4}" srcId="{31346F4F-2611-4F2E-83AA-A788260E76B7}" destId="{D812D817-1D84-482A-9DEF-2079E028E511}" srcOrd="1" destOrd="0" parTransId="{D2416E80-8952-483E-86CF-1F9AB710E86F}" sibTransId="{90D5B3C0-DC1C-4A37-A18F-509B98C0CEF1}"/>
    <dgm:cxn modelId="{84460A85-9053-46DC-A49F-C7D8627E7BFF}" type="presParOf" srcId="{A419A510-691D-49EA-A3BB-F065EF1BCFF6}" destId="{1C83A9D0-0B2B-4B74-990E-CB8A1FF30B74}" srcOrd="0" destOrd="0" presId="urn:microsoft.com/office/officeart/2005/8/layout/chevron1"/>
    <dgm:cxn modelId="{A44BFDCC-52AD-42BC-938C-611160448F93}" type="presParOf" srcId="{A419A510-691D-49EA-A3BB-F065EF1BCFF6}" destId="{EB98C1C0-A922-4B23-B84E-0E71760CDFEF}" srcOrd="1" destOrd="0" presId="urn:microsoft.com/office/officeart/2005/8/layout/chevron1"/>
    <dgm:cxn modelId="{4D267A5D-955D-4F6C-85E6-43F57DD5DF7C}" type="presParOf" srcId="{A419A510-691D-49EA-A3BB-F065EF1BCFF6}" destId="{3702BFBE-8DB5-468F-AF4B-7CB549CD80D7}" srcOrd="2" destOrd="0" presId="urn:microsoft.com/office/officeart/2005/8/layout/chevron1"/>
    <dgm:cxn modelId="{F026AFD7-5656-4F4F-9CC6-B0EB87312583}" type="presParOf" srcId="{A419A510-691D-49EA-A3BB-F065EF1BCFF6}" destId="{B73CD974-9C6F-4060-8CCB-D6DE9C87E39A}" srcOrd="3" destOrd="0" presId="urn:microsoft.com/office/officeart/2005/8/layout/chevron1"/>
    <dgm:cxn modelId="{47E460B2-5FFA-48FE-8370-6BA454815286}" type="presParOf" srcId="{A419A510-691D-49EA-A3BB-F065EF1BCFF6}" destId="{E240E783-DFA0-410E-9C81-F983DBB55E6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A9D0-0B2B-4B74-990E-CB8A1FF30B74}">
      <dsp:nvSpPr>
        <dsp:cNvPr id="0" name=""/>
        <dsp:cNvSpPr/>
      </dsp:nvSpPr>
      <dsp:spPr>
        <a:xfrm>
          <a:off x="2162" y="1019257"/>
          <a:ext cx="1924491" cy="76979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Personal</a:t>
          </a:r>
        </a:p>
      </dsp:txBody>
      <dsp:txXfrm>
        <a:off x="387060" y="1019257"/>
        <a:ext cx="1154695" cy="769796"/>
      </dsp:txXfrm>
    </dsp:sp>
    <dsp:sp modelId="{3702BFBE-8DB5-468F-AF4B-7CB549CD80D7}">
      <dsp:nvSpPr>
        <dsp:cNvPr id="0" name=""/>
        <dsp:cNvSpPr/>
      </dsp:nvSpPr>
      <dsp:spPr>
        <a:xfrm>
          <a:off x="1734204" y="1019257"/>
          <a:ext cx="1924491" cy="769796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Commun-ity</a:t>
          </a:r>
        </a:p>
      </dsp:txBody>
      <dsp:txXfrm>
        <a:off x="2119102" y="1019257"/>
        <a:ext cx="1154695" cy="769796"/>
      </dsp:txXfrm>
    </dsp:sp>
    <dsp:sp modelId="{BDC7ECCD-9CF4-40AF-95D0-59F7FC12FAB2}">
      <dsp:nvSpPr>
        <dsp:cNvPr id="0" name=""/>
        <dsp:cNvSpPr/>
      </dsp:nvSpPr>
      <dsp:spPr>
        <a:xfrm>
          <a:off x="3466246" y="1019257"/>
          <a:ext cx="1924491" cy="769796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Organiza-tion</a:t>
          </a:r>
        </a:p>
      </dsp:txBody>
      <dsp:txXfrm>
        <a:off x="3851144" y="1019257"/>
        <a:ext cx="1154695" cy="769796"/>
      </dsp:txXfrm>
    </dsp:sp>
    <dsp:sp modelId="{E240E783-DFA0-410E-9C81-F983DBB55E6D}">
      <dsp:nvSpPr>
        <dsp:cNvPr id="0" name=""/>
        <dsp:cNvSpPr/>
      </dsp:nvSpPr>
      <dsp:spPr>
        <a:xfrm>
          <a:off x="5198288" y="1019257"/>
          <a:ext cx="1924491" cy="769796"/>
        </a:xfrm>
        <a:prstGeom prst="chevron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Regional</a:t>
          </a:r>
        </a:p>
      </dsp:txBody>
      <dsp:txXfrm>
        <a:off x="5583186" y="1019257"/>
        <a:ext cx="1154695" cy="769796"/>
      </dsp:txXfrm>
    </dsp:sp>
    <dsp:sp modelId="{2BBD22CC-B356-4E7A-9A20-7DD761B9F343}">
      <dsp:nvSpPr>
        <dsp:cNvPr id="0" name=""/>
        <dsp:cNvSpPr/>
      </dsp:nvSpPr>
      <dsp:spPr>
        <a:xfrm>
          <a:off x="6930330" y="1019257"/>
          <a:ext cx="1924491" cy="769796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Interna-tional</a:t>
          </a:r>
        </a:p>
      </dsp:txBody>
      <dsp:txXfrm>
        <a:off x="7315228" y="1019257"/>
        <a:ext cx="1154695" cy="7697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A9D0-0B2B-4B74-990E-CB8A1FF30B74}">
      <dsp:nvSpPr>
        <dsp:cNvPr id="0" name=""/>
        <dsp:cNvSpPr/>
      </dsp:nvSpPr>
      <dsp:spPr>
        <a:xfrm>
          <a:off x="2162" y="1019257"/>
          <a:ext cx="1924491" cy="76979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Personal</a:t>
          </a:r>
        </a:p>
      </dsp:txBody>
      <dsp:txXfrm>
        <a:off x="387060" y="1019257"/>
        <a:ext cx="1154695" cy="769796"/>
      </dsp:txXfrm>
    </dsp:sp>
    <dsp:sp modelId="{3702BFBE-8DB5-468F-AF4B-7CB549CD80D7}">
      <dsp:nvSpPr>
        <dsp:cNvPr id="0" name=""/>
        <dsp:cNvSpPr/>
      </dsp:nvSpPr>
      <dsp:spPr>
        <a:xfrm>
          <a:off x="1734204" y="1019257"/>
          <a:ext cx="1924491" cy="769796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Commun-ity</a:t>
          </a:r>
        </a:p>
      </dsp:txBody>
      <dsp:txXfrm>
        <a:off x="2119102" y="1019257"/>
        <a:ext cx="1154695" cy="769796"/>
      </dsp:txXfrm>
    </dsp:sp>
    <dsp:sp modelId="{BDC7ECCD-9CF4-40AF-95D0-59F7FC12FAB2}">
      <dsp:nvSpPr>
        <dsp:cNvPr id="0" name=""/>
        <dsp:cNvSpPr/>
      </dsp:nvSpPr>
      <dsp:spPr>
        <a:xfrm>
          <a:off x="3466246" y="1019257"/>
          <a:ext cx="1924491" cy="769796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Organiza-tion</a:t>
          </a:r>
        </a:p>
      </dsp:txBody>
      <dsp:txXfrm>
        <a:off x="3851144" y="1019257"/>
        <a:ext cx="1154695" cy="769796"/>
      </dsp:txXfrm>
    </dsp:sp>
    <dsp:sp modelId="{E240E783-DFA0-410E-9C81-F983DBB55E6D}">
      <dsp:nvSpPr>
        <dsp:cNvPr id="0" name=""/>
        <dsp:cNvSpPr/>
      </dsp:nvSpPr>
      <dsp:spPr>
        <a:xfrm>
          <a:off x="5198288" y="1019257"/>
          <a:ext cx="1924491" cy="769796"/>
        </a:xfrm>
        <a:prstGeom prst="chevron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Regional</a:t>
          </a:r>
        </a:p>
      </dsp:txBody>
      <dsp:txXfrm>
        <a:off x="5583186" y="1019257"/>
        <a:ext cx="1154695" cy="769796"/>
      </dsp:txXfrm>
    </dsp:sp>
    <dsp:sp modelId="{2BBD22CC-B356-4E7A-9A20-7DD761B9F343}">
      <dsp:nvSpPr>
        <dsp:cNvPr id="0" name=""/>
        <dsp:cNvSpPr/>
      </dsp:nvSpPr>
      <dsp:spPr>
        <a:xfrm>
          <a:off x="6930330" y="1019257"/>
          <a:ext cx="1924491" cy="769796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Interna-tional</a:t>
          </a:r>
        </a:p>
      </dsp:txBody>
      <dsp:txXfrm>
        <a:off x="7315228" y="1019257"/>
        <a:ext cx="1154695" cy="7697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A9D0-0B2B-4B74-990E-CB8A1FF30B74}">
      <dsp:nvSpPr>
        <dsp:cNvPr id="0" name=""/>
        <dsp:cNvSpPr/>
      </dsp:nvSpPr>
      <dsp:spPr>
        <a:xfrm>
          <a:off x="4108" y="817832"/>
          <a:ext cx="2391558" cy="95662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Mild</a:t>
          </a:r>
        </a:p>
      </dsp:txBody>
      <dsp:txXfrm>
        <a:off x="482420" y="817832"/>
        <a:ext cx="1434935" cy="956623"/>
      </dsp:txXfrm>
    </dsp:sp>
    <dsp:sp modelId="{3702BFBE-8DB5-468F-AF4B-7CB549CD80D7}">
      <dsp:nvSpPr>
        <dsp:cNvPr id="0" name=""/>
        <dsp:cNvSpPr/>
      </dsp:nvSpPr>
      <dsp:spPr>
        <a:xfrm>
          <a:off x="2156511" y="817832"/>
          <a:ext cx="2391558" cy="956623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Moderate</a:t>
          </a:r>
        </a:p>
      </dsp:txBody>
      <dsp:txXfrm>
        <a:off x="2634823" y="817832"/>
        <a:ext cx="1434935" cy="956623"/>
      </dsp:txXfrm>
    </dsp:sp>
    <dsp:sp modelId="{BDC7ECCD-9CF4-40AF-95D0-59F7FC12FAB2}">
      <dsp:nvSpPr>
        <dsp:cNvPr id="0" name=""/>
        <dsp:cNvSpPr/>
      </dsp:nvSpPr>
      <dsp:spPr>
        <a:xfrm>
          <a:off x="4308914" y="817832"/>
          <a:ext cx="2391558" cy="956623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Severe</a:t>
          </a:r>
        </a:p>
      </dsp:txBody>
      <dsp:txXfrm>
        <a:off x="4787226" y="817832"/>
        <a:ext cx="1434935" cy="956623"/>
      </dsp:txXfrm>
    </dsp:sp>
    <dsp:sp modelId="{E240E783-DFA0-410E-9C81-F983DBB55E6D}">
      <dsp:nvSpPr>
        <dsp:cNvPr id="0" name=""/>
        <dsp:cNvSpPr/>
      </dsp:nvSpPr>
      <dsp:spPr>
        <a:xfrm>
          <a:off x="6461316" y="817832"/>
          <a:ext cx="2391558" cy="956623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Catastrophic</a:t>
          </a:r>
        </a:p>
      </dsp:txBody>
      <dsp:txXfrm>
        <a:off x="6939628" y="817832"/>
        <a:ext cx="1434935" cy="9566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A9D0-0B2B-4B74-990E-CB8A1FF30B74}">
      <dsp:nvSpPr>
        <dsp:cNvPr id="0" name=""/>
        <dsp:cNvSpPr/>
      </dsp:nvSpPr>
      <dsp:spPr>
        <a:xfrm>
          <a:off x="2594" y="1008114"/>
          <a:ext cx="3161355" cy="79208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LDC</a:t>
          </a:r>
        </a:p>
      </dsp:txBody>
      <dsp:txXfrm>
        <a:off x="398636" y="1008114"/>
        <a:ext cx="2369272" cy="792083"/>
      </dsp:txXfrm>
    </dsp:sp>
    <dsp:sp modelId="{3702BFBE-8DB5-468F-AF4B-7CB549CD80D7}">
      <dsp:nvSpPr>
        <dsp:cNvPr id="0" name=""/>
        <dsp:cNvSpPr/>
      </dsp:nvSpPr>
      <dsp:spPr>
        <a:xfrm>
          <a:off x="2847814" y="1008114"/>
          <a:ext cx="3161355" cy="79208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Developing</a:t>
          </a:r>
        </a:p>
      </dsp:txBody>
      <dsp:txXfrm>
        <a:off x="3243856" y="1008114"/>
        <a:ext cx="2369272" cy="792083"/>
      </dsp:txXfrm>
    </dsp:sp>
    <dsp:sp modelId="{E240E783-DFA0-410E-9C81-F983DBB55E6D}">
      <dsp:nvSpPr>
        <dsp:cNvPr id="0" name=""/>
        <dsp:cNvSpPr/>
      </dsp:nvSpPr>
      <dsp:spPr>
        <a:xfrm>
          <a:off x="5693034" y="1008114"/>
          <a:ext cx="3161355" cy="79208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Developed</a:t>
          </a:r>
        </a:p>
      </dsp:txBody>
      <dsp:txXfrm>
        <a:off x="6089076" y="1008114"/>
        <a:ext cx="2369272" cy="79208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781C3-A828-4444-90B8-DA225A0073D8}">
      <dsp:nvSpPr>
        <dsp:cNvPr id="0" name=""/>
        <dsp:cNvSpPr/>
      </dsp:nvSpPr>
      <dsp:spPr>
        <a:xfrm>
          <a:off x="3281258" y="2707"/>
          <a:ext cx="2456529" cy="966306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Preparedness</a:t>
          </a:r>
          <a:endParaRPr lang="en-GB" sz="2900" b="1" kern="1200" dirty="0"/>
        </a:p>
      </dsp:txBody>
      <dsp:txXfrm>
        <a:off x="3328429" y="49878"/>
        <a:ext cx="2362187" cy="871964"/>
      </dsp:txXfrm>
    </dsp:sp>
    <dsp:sp modelId="{1BB3658A-EA84-4E8C-8F4C-C08C747F7067}">
      <dsp:nvSpPr>
        <dsp:cNvPr id="0" name=""/>
        <dsp:cNvSpPr/>
      </dsp:nvSpPr>
      <dsp:spPr>
        <a:xfrm>
          <a:off x="4066035" y="910003"/>
          <a:ext cx="3858999" cy="3858999"/>
        </a:xfrm>
        <a:custGeom>
          <a:avLst/>
          <a:gdLst/>
          <a:ahLst/>
          <a:cxnLst/>
          <a:rect l="0" t="0" r="0" b="0"/>
          <a:pathLst>
            <a:path>
              <a:moveTo>
                <a:pt x="2022289" y="2232"/>
              </a:moveTo>
              <a:arcTo wR="1929499" hR="1929499" stAng="16365385" swAng="1997585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CB655-71FD-40BA-BB47-BF159BC909C9}">
      <dsp:nvSpPr>
        <dsp:cNvPr id="0" name=""/>
        <dsp:cNvSpPr/>
      </dsp:nvSpPr>
      <dsp:spPr>
        <a:xfrm>
          <a:off x="6229190" y="1510897"/>
          <a:ext cx="2548997" cy="966306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First Response</a:t>
          </a:r>
          <a:endParaRPr lang="en-GB" sz="2900" b="1" kern="1200" dirty="0"/>
        </a:p>
      </dsp:txBody>
      <dsp:txXfrm>
        <a:off x="6276361" y="1558068"/>
        <a:ext cx="2454655" cy="871964"/>
      </dsp:txXfrm>
    </dsp:sp>
    <dsp:sp modelId="{0C25A45F-5540-4FE5-B6D6-25802871528C}">
      <dsp:nvSpPr>
        <dsp:cNvPr id="0" name=""/>
        <dsp:cNvSpPr/>
      </dsp:nvSpPr>
      <dsp:spPr>
        <a:xfrm>
          <a:off x="3742931" y="34949"/>
          <a:ext cx="3858999" cy="3858999"/>
        </a:xfrm>
        <a:custGeom>
          <a:avLst/>
          <a:gdLst/>
          <a:ahLst/>
          <a:cxnLst/>
          <a:rect l="0" t="0" r="0" b="0"/>
          <a:pathLst>
            <a:path>
              <a:moveTo>
                <a:pt x="3709776" y="2673533"/>
              </a:moveTo>
              <a:arcTo wR="1929499" hR="1929499" stAng="1360895" swAng="1347014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CBBFF-6C00-4EF1-A1C4-84D51D893C93}">
      <dsp:nvSpPr>
        <dsp:cNvPr id="0" name=""/>
        <dsp:cNvSpPr/>
      </dsp:nvSpPr>
      <dsp:spPr>
        <a:xfrm>
          <a:off x="5126315" y="3493217"/>
          <a:ext cx="2865782" cy="966306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Scaling up</a:t>
          </a:r>
          <a:endParaRPr lang="en-GB" sz="2900" b="1" kern="1200" dirty="0"/>
        </a:p>
      </dsp:txBody>
      <dsp:txXfrm>
        <a:off x="5173486" y="3540388"/>
        <a:ext cx="2771440" cy="871964"/>
      </dsp:txXfrm>
    </dsp:sp>
    <dsp:sp modelId="{6F15FF38-ECFD-4225-B027-D0A8803F7A59}">
      <dsp:nvSpPr>
        <dsp:cNvPr id="0" name=""/>
        <dsp:cNvSpPr/>
      </dsp:nvSpPr>
      <dsp:spPr>
        <a:xfrm>
          <a:off x="2734416" y="1217000"/>
          <a:ext cx="3858999" cy="3858999"/>
        </a:xfrm>
        <a:custGeom>
          <a:avLst/>
          <a:gdLst/>
          <a:ahLst/>
          <a:cxnLst/>
          <a:rect l="0" t="0" r="0" b="0"/>
          <a:pathLst>
            <a:path>
              <a:moveTo>
                <a:pt x="2903678" y="3595016"/>
              </a:moveTo>
              <a:arcTo wR="1929499" hR="1929499" stAng="3580571" swAng="3638916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CABDF-74AE-4218-A9A4-93C3BF5EE99C}">
      <dsp:nvSpPr>
        <dsp:cNvPr id="0" name=""/>
        <dsp:cNvSpPr/>
      </dsp:nvSpPr>
      <dsp:spPr>
        <a:xfrm>
          <a:off x="1604479" y="3493193"/>
          <a:ext cx="2161479" cy="966306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Transition</a:t>
          </a:r>
          <a:endParaRPr lang="en-GB" sz="2900" b="1" kern="1200" dirty="0"/>
        </a:p>
      </dsp:txBody>
      <dsp:txXfrm>
        <a:off x="1651650" y="3540364"/>
        <a:ext cx="2067137" cy="871964"/>
      </dsp:txXfrm>
    </dsp:sp>
    <dsp:sp modelId="{D52AF91B-39A9-43E0-8F13-00D0F79C7A97}">
      <dsp:nvSpPr>
        <dsp:cNvPr id="0" name=""/>
        <dsp:cNvSpPr/>
      </dsp:nvSpPr>
      <dsp:spPr>
        <a:xfrm>
          <a:off x="1251690" y="-184235"/>
          <a:ext cx="3858999" cy="3858999"/>
        </a:xfrm>
        <a:custGeom>
          <a:avLst/>
          <a:gdLst/>
          <a:ahLst/>
          <a:cxnLst/>
          <a:rect l="0" t="0" r="0" b="0"/>
          <a:pathLst>
            <a:path>
              <a:moveTo>
                <a:pt x="860596" y="3535866"/>
              </a:moveTo>
              <a:arcTo wR="1929499" hR="1929499" stAng="7418428" swAng="1609676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825F6-3794-471A-A7BE-92AB6A3F8CA3}">
      <dsp:nvSpPr>
        <dsp:cNvPr id="0" name=""/>
        <dsp:cNvSpPr/>
      </dsp:nvSpPr>
      <dsp:spPr>
        <a:xfrm>
          <a:off x="35492" y="1468750"/>
          <a:ext cx="2756292" cy="966306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Learning</a:t>
          </a:r>
          <a:endParaRPr lang="en-GB" sz="2900" b="1" kern="1200" dirty="0"/>
        </a:p>
      </dsp:txBody>
      <dsp:txXfrm>
        <a:off x="82663" y="1515921"/>
        <a:ext cx="2661950" cy="871964"/>
      </dsp:txXfrm>
    </dsp:sp>
    <dsp:sp modelId="{C6CC0990-C7EC-4F1E-8A62-39F2619AC283}">
      <dsp:nvSpPr>
        <dsp:cNvPr id="0" name=""/>
        <dsp:cNvSpPr/>
      </dsp:nvSpPr>
      <dsp:spPr>
        <a:xfrm>
          <a:off x="974068" y="889969"/>
          <a:ext cx="3858999" cy="3858999"/>
        </a:xfrm>
        <a:custGeom>
          <a:avLst/>
          <a:gdLst/>
          <a:ahLst/>
          <a:cxnLst/>
          <a:rect l="0" t="0" r="0" b="0"/>
          <a:pathLst>
            <a:path>
              <a:moveTo>
                <a:pt x="832200" y="342394"/>
              </a:moveTo>
              <a:arcTo wR="1929499" hR="1929499" stAng="14120438" swAng="2102211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A9D0-0B2B-4B74-990E-CB8A1FF30B74}">
      <dsp:nvSpPr>
        <dsp:cNvPr id="0" name=""/>
        <dsp:cNvSpPr/>
      </dsp:nvSpPr>
      <dsp:spPr>
        <a:xfrm>
          <a:off x="4108" y="817832"/>
          <a:ext cx="2391558" cy="95662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Mild</a:t>
          </a:r>
        </a:p>
      </dsp:txBody>
      <dsp:txXfrm>
        <a:off x="482420" y="817832"/>
        <a:ext cx="1434935" cy="956623"/>
      </dsp:txXfrm>
    </dsp:sp>
    <dsp:sp modelId="{3702BFBE-8DB5-468F-AF4B-7CB549CD80D7}">
      <dsp:nvSpPr>
        <dsp:cNvPr id="0" name=""/>
        <dsp:cNvSpPr/>
      </dsp:nvSpPr>
      <dsp:spPr>
        <a:xfrm>
          <a:off x="2156511" y="817832"/>
          <a:ext cx="2391558" cy="956623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Moderate</a:t>
          </a:r>
        </a:p>
      </dsp:txBody>
      <dsp:txXfrm>
        <a:off x="2634823" y="817832"/>
        <a:ext cx="1434935" cy="956623"/>
      </dsp:txXfrm>
    </dsp:sp>
    <dsp:sp modelId="{BDC7ECCD-9CF4-40AF-95D0-59F7FC12FAB2}">
      <dsp:nvSpPr>
        <dsp:cNvPr id="0" name=""/>
        <dsp:cNvSpPr/>
      </dsp:nvSpPr>
      <dsp:spPr>
        <a:xfrm>
          <a:off x="4308914" y="817832"/>
          <a:ext cx="2391558" cy="956623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Severe</a:t>
          </a:r>
        </a:p>
      </dsp:txBody>
      <dsp:txXfrm>
        <a:off x="4787226" y="817832"/>
        <a:ext cx="1434935" cy="956623"/>
      </dsp:txXfrm>
    </dsp:sp>
    <dsp:sp modelId="{E240E783-DFA0-410E-9C81-F983DBB55E6D}">
      <dsp:nvSpPr>
        <dsp:cNvPr id="0" name=""/>
        <dsp:cNvSpPr/>
      </dsp:nvSpPr>
      <dsp:spPr>
        <a:xfrm>
          <a:off x="6461316" y="817832"/>
          <a:ext cx="2391558" cy="956623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Catastrophic</a:t>
          </a:r>
        </a:p>
      </dsp:txBody>
      <dsp:txXfrm>
        <a:off x="6939628" y="817832"/>
        <a:ext cx="1434935" cy="9566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A9D0-0B2B-4B74-990E-CB8A1FF30B74}">
      <dsp:nvSpPr>
        <dsp:cNvPr id="0" name=""/>
        <dsp:cNvSpPr/>
      </dsp:nvSpPr>
      <dsp:spPr>
        <a:xfrm>
          <a:off x="2594" y="1008114"/>
          <a:ext cx="3161355" cy="79208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LDC</a:t>
          </a:r>
        </a:p>
      </dsp:txBody>
      <dsp:txXfrm>
        <a:off x="398636" y="1008114"/>
        <a:ext cx="2369272" cy="792083"/>
      </dsp:txXfrm>
    </dsp:sp>
    <dsp:sp modelId="{3702BFBE-8DB5-468F-AF4B-7CB549CD80D7}">
      <dsp:nvSpPr>
        <dsp:cNvPr id="0" name=""/>
        <dsp:cNvSpPr/>
      </dsp:nvSpPr>
      <dsp:spPr>
        <a:xfrm>
          <a:off x="2847814" y="1008114"/>
          <a:ext cx="3161355" cy="79208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Developing</a:t>
          </a:r>
        </a:p>
      </dsp:txBody>
      <dsp:txXfrm>
        <a:off x="3243856" y="1008114"/>
        <a:ext cx="2369272" cy="792083"/>
      </dsp:txXfrm>
    </dsp:sp>
    <dsp:sp modelId="{E240E783-DFA0-410E-9C81-F983DBB55E6D}">
      <dsp:nvSpPr>
        <dsp:cNvPr id="0" name=""/>
        <dsp:cNvSpPr/>
      </dsp:nvSpPr>
      <dsp:spPr>
        <a:xfrm>
          <a:off x="5693034" y="1008114"/>
          <a:ext cx="3161355" cy="79208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Developed</a:t>
          </a:r>
        </a:p>
      </dsp:txBody>
      <dsp:txXfrm>
        <a:off x="6089076" y="1008114"/>
        <a:ext cx="2369272" cy="792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A9D0-0B2B-4B74-990E-CB8A1FF30B74}">
      <dsp:nvSpPr>
        <dsp:cNvPr id="0" name=""/>
        <dsp:cNvSpPr/>
      </dsp:nvSpPr>
      <dsp:spPr>
        <a:xfrm>
          <a:off x="2162" y="1019257"/>
          <a:ext cx="1924491" cy="76979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Personal</a:t>
          </a:r>
        </a:p>
      </dsp:txBody>
      <dsp:txXfrm>
        <a:off x="387060" y="1019257"/>
        <a:ext cx="1154695" cy="769796"/>
      </dsp:txXfrm>
    </dsp:sp>
    <dsp:sp modelId="{3702BFBE-8DB5-468F-AF4B-7CB549CD80D7}">
      <dsp:nvSpPr>
        <dsp:cNvPr id="0" name=""/>
        <dsp:cNvSpPr/>
      </dsp:nvSpPr>
      <dsp:spPr>
        <a:xfrm>
          <a:off x="1734204" y="1019257"/>
          <a:ext cx="1924491" cy="769796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Commun-ity</a:t>
          </a:r>
        </a:p>
      </dsp:txBody>
      <dsp:txXfrm>
        <a:off x="2119102" y="1019257"/>
        <a:ext cx="1154695" cy="769796"/>
      </dsp:txXfrm>
    </dsp:sp>
    <dsp:sp modelId="{BDC7ECCD-9CF4-40AF-95D0-59F7FC12FAB2}">
      <dsp:nvSpPr>
        <dsp:cNvPr id="0" name=""/>
        <dsp:cNvSpPr/>
      </dsp:nvSpPr>
      <dsp:spPr>
        <a:xfrm>
          <a:off x="3466246" y="1019257"/>
          <a:ext cx="1924491" cy="769796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Organiza-tion</a:t>
          </a:r>
        </a:p>
      </dsp:txBody>
      <dsp:txXfrm>
        <a:off x="3851144" y="1019257"/>
        <a:ext cx="1154695" cy="769796"/>
      </dsp:txXfrm>
    </dsp:sp>
    <dsp:sp modelId="{E240E783-DFA0-410E-9C81-F983DBB55E6D}">
      <dsp:nvSpPr>
        <dsp:cNvPr id="0" name=""/>
        <dsp:cNvSpPr/>
      </dsp:nvSpPr>
      <dsp:spPr>
        <a:xfrm>
          <a:off x="5198288" y="1019257"/>
          <a:ext cx="1924491" cy="769796"/>
        </a:xfrm>
        <a:prstGeom prst="chevron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Regional</a:t>
          </a:r>
        </a:p>
      </dsp:txBody>
      <dsp:txXfrm>
        <a:off x="5583186" y="1019257"/>
        <a:ext cx="1154695" cy="769796"/>
      </dsp:txXfrm>
    </dsp:sp>
    <dsp:sp modelId="{2BBD22CC-B356-4E7A-9A20-7DD761B9F343}">
      <dsp:nvSpPr>
        <dsp:cNvPr id="0" name=""/>
        <dsp:cNvSpPr/>
      </dsp:nvSpPr>
      <dsp:spPr>
        <a:xfrm>
          <a:off x="6930330" y="1019257"/>
          <a:ext cx="1924491" cy="769796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Interna-tional</a:t>
          </a:r>
        </a:p>
      </dsp:txBody>
      <dsp:txXfrm>
        <a:off x="7315228" y="1019257"/>
        <a:ext cx="1154695" cy="7697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A9D0-0B2B-4B74-990E-CB8A1FF30B74}">
      <dsp:nvSpPr>
        <dsp:cNvPr id="0" name=""/>
        <dsp:cNvSpPr/>
      </dsp:nvSpPr>
      <dsp:spPr>
        <a:xfrm>
          <a:off x="4108" y="817832"/>
          <a:ext cx="2391558" cy="95662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Mild</a:t>
          </a:r>
        </a:p>
      </dsp:txBody>
      <dsp:txXfrm>
        <a:off x="482420" y="817832"/>
        <a:ext cx="1434935" cy="956623"/>
      </dsp:txXfrm>
    </dsp:sp>
    <dsp:sp modelId="{3702BFBE-8DB5-468F-AF4B-7CB549CD80D7}">
      <dsp:nvSpPr>
        <dsp:cNvPr id="0" name=""/>
        <dsp:cNvSpPr/>
      </dsp:nvSpPr>
      <dsp:spPr>
        <a:xfrm>
          <a:off x="2156511" y="817832"/>
          <a:ext cx="2391558" cy="956623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Moderate</a:t>
          </a:r>
        </a:p>
      </dsp:txBody>
      <dsp:txXfrm>
        <a:off x="2634823" y="817832"/>
        <a:ext cx="1434935" cy="956623"/>
      </dsp:txXfrm>
    </dsp:sp>
    <dsp:sp modelId="{BDC7ECCD-9CF4-40AF-95D0-59F7FC12FAB2}">
      <dsp:nvSpPr>
        <dsp:cNvPr id="0" name=""/>
        <dsp:cNvSpPr/>
      </dsp:nvSpPr>
      <dsp:spPr>
        <a:xfrm>
          <a:off x="4308914" y="817832"/>
          <a:ext cx="2391558" cy="956623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Severe</a:t>
          </a:r>
        </a:p>
      </dsp:txBody>
      <dsp:txXfrm>
        <a:off x="4787226" y="817832"/>
        <a:ext cx="1434935" cy="956623"/>
      </dsp:txXfrm>
    </dsp:sp>
    <dsp:sp modelId="{E240E783-DFA0-410E-9C81-F983DBB55E6D}">
      <dsp:nvSpPr>
        <dsp:cNvPr id="0" name=""/>
        <dsp:cNvSpPr/>
      </dsp:nvSpPr>
      <dsp:spPr>
        <a:xfrm>
          <a:off x="6461316" y="817832"/>
          <a:ext cx="2391558" cy="956623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Catastrophic</a:t>
          </a:r>
        </a:p>
      </dsp:txBody>
      <dsp:txXfrm>
        <a:off x="6939628" y="817832"/>
        <a:ext cx="1434935" cy="9566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A9D0-0B2B-4B74-990E-CB8A1FF30B74}">
      <dsp:nvSpPr>
        <dsp:cNvPr id="0" name=""/>
        <dsp:cNvSpPr/>
      </dsp:nvSpPr>
      <dsp:spPr>
        <a:xfrm>
          <a:off x="2594" y="1008114"/>
          <a:ext cx="3161355" cy="79208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LDC</a:t>
          </a:r>
        </a:p>
      </dsp:txBody>
      <dsp:txXfrm>
        <a:off x="398636" y="1008114"/>
        <a:ext cx="2369272" cy="792083"/>
      </dsp:txXfrm>
    </dsp:sp>
    <dsp:sp modelId="{3702BFBE-8DB5-468F-AF4B-7CB549CD80D7}">
      <dsp:nvSpPr>
        <dsp:cNvPr id="0" name=""/>
        <dsp:cNvSpPr/>
      </dsp:nvSpPr>
      <dsp:spPr>
        <a:xfrm>
          <a:off x="2847814" y="1008114"/>
          <a:ext cx="3161355" cy="79208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Developing</a:t>
          </a:r>
        </a:p>
      </dsp:txBody>
      <dsp:txXfrm>
        <a:off x="3243856" y="1008114"/>
        <a:ext cx="2369272" cy="792083"/>
      </dsp:txXfrm>
    </dsp:sp>
    <dsp:sp modelId="{E240E783-DFA0-410E-9C81-F983DBB55E6D}">
      <dsp:nvSpPr>
        <dsp:cNvPr id="0" name=""/>
        <dsp:cNvSpPr/>
      </dsp:nvSpPr>
      <dsp:spPr>
        <a:xfrm>
          <a:off x="5693034" y="1008114"/>
          <a:ext cx="3161355" cy="79208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Developed</a:t>
          </a:r>
        </a:p>
      </dsp:txBody>
      <dsp:txXfrm>
        <a:off x="6089076" y="1008114"/>
        <a:ext cx="2369272" cy="7920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A9D0-0B2B-4B74-990E-CB8A1FF30B74}">
      <dsp:nvSpPr>
        <dsp:cNvPr id="0" name=""/>
        <dsp:cNvSpPr/>
      </dsp:nvSpPr>
      <dsp:spPr>
        <a:xfrm>
          <a:off x="2162" y="1019257"/>
          <a:ext cx="1924491" cy="76979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Personal</a:t>
          </a:r>
        </a:p>
      </dsp:txBody>
      <dsp:txXfrm>
        <a:off x="387060" y="1019257"/>
        <a:ext cx="1154695" cy="769796"/>
      </dsp:txXfrm>
    </dsp:sp>
    <dsp:sp modelId="{3702BFBE-8DB5-468F-AF4B-7CB549CD80D7}">
      <dsp:nvSpPr>
        <dsp:cNvPr id="0" name=""/>
        <dsp:cNvSpPr/>
      </dsp:nvSpPr>
      <dsp:spPr>
        <a:xfrm>
          <a:off x="1734204" y="1019257"/>
          <a:ext cx="1924491" cy="769796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Commun-ity</a:t>
          </a:r>
        </a:p>
      </dsp:txBody>
      <dsp:txXfrm>
        <a:off x="2119102" y="1019257"/>
        <a:ext cx="1154695" cy="769796"/>
      </dsp:txXfrm>
    </dsp:sp>
    <dsp:sp modelId="{BDC7ECCD-9CF4-40AF-95D0-59F7FC12FAB2}">
      <dsp:nvSpPr>
        <dsp:cNvPr id="0" name=""/>
        <dsp:cNvSpPr/>
      </dsp:nvSpPr>
      <dsp:spPr>
        <a:xfrm>
          <a:off x="3466246" y="1019257"/>
          <a:ext cx="1924491" cy="769796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Organiza-tion</a:t>
          </a:r>
        </a:p>
      </dsp:txBody>
      <dsp:txXfrm>
        <a:off x="3851144" y="1019257"/>
        <a:ext cx="1154695" cy="769796"/>
      </dsp:txXfrm>
    </dsp:sp>
    <dsp:sp modelId="{E240E783-DFA0-410E-9C81-F983DBB55E6D}">
      <dsp:nvSpPr>
        <dsp:cNvPr id="0" name=""/>
        <dsp:cNvSpPr/>
      </dsp:nvSpPr>
      <dsp:spPr>
        <a:xfrm>
          <a:off x="5198288" y="1019257"/>
          <a:ext cx="1924491" cy="769796"/>
        </a:xfrm>
        <a:prstGeom prst="chevron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Regional</a:t>
          </a:r>
        </a:p>
      </dsp:txBody>
      <dsp:txXfrm>
        <a:off x="5583186" y="1019257"/>
        <a:ext cx="1154695" cy="769796"/>
      </dsp:txXfrm>
    </dsp:sp>
    <dsp:sp modelId="{2BBD22CC-B356-4E7A-9A20-7DD761B9F343}">
      <dsp:nvSpPr>
        <dsp:cNvPr id="0" name=""/>
        <dsp:cNvSpPr/>
      </dsp:nvSpPr>
      <dsp:spPr>
        <a:xfrm>
          <a:off x="6930330" y="1019257"/>
          <a:ext cx="1924491" cy="769796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Interna-tional</a:t>
          </a:r>
        </a:p>
      </dsp:txBody>
      <dsp:txXfrm>
        <a:off x="7315228" y="1019257"/>
        <a:ext cx="1154695" cy="7697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A9D0-0B2B-4B74-990E-CB8A1FF30B74}">
      <dsp:nvSpPr>
        <dsp:cNvPr id="0" name=""/>
        <dsp:cNvSpPr/>
      </dsp:nvSpPr>
      <dsp:spPr>
        <a:xfrm>
          <a:off x="4108" y="817832"/>
          <a:ext cx="2391558" cy="95662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Mild</a:t>
          </a:r>
        </a:p>
      </dsp:txBody>
      <dsp:txXfrm>
        <a:off x="482420" y="817832"/>
        <a:ext cx="1434935" cy="956623"/>
      </dsp:txXfrm>
    </dsp:sp>
    <dsp:sp modelId="{3702BFBE-8DB5-468F-AF4B-7CB549CD80D7}">
      <dsp:nvSpPr>
        <dsp:cNvPr id="0" name=""/>
        <dsp:cNvSpPr/>
      </dsp:nvSpPr>
      <dsp:spPr>
        <a:xfrm>
          <a:off x="2156511" y="817832"/>
          <a:ext cx="2391558" cy="956623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Moderate</a:t>
          </a:r>
        </a:p>
      </dsp:txBody>
      <dsp:txXfrm>
        <a:off x="2634823" y="817832"/>
        <a:ext cx="1434935" cy="956623"/>
      </dsp:txXfrm>
    </dsp:sp>
    <dsp:sp modelId="{BDC7ECCD-9CF4-40AF-95D0-59F7FC12FAB2}">
      <dsp:nvSpPr>
        <dsp:cNvPr id="0" name=""/>
        <dsp:cNvSpPr/>
      </dsp:nvSpPr>
      <dsp:spPr>
        <a:xfrm>
          <a:off x="4308914" y="817832"/>
          <a:ext cx="2391558" cy="956623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Severe</a:t>
          </a:r>
        </a:p>
      </dsp:txBody>
      <dsp:txXfrm>
        <a:off x="4787226" y="817832"/>
        <a:ext cx="1434935" cy="956623"/>
      </dsp:txXfrm>
    </dsp:sp>
    <dsp:sp modelId="{E240E783-DFA0-410E-9C81-F983DBB55E6D}">
      <dsp:nvSpPr>
        <dsp:cNvPr id="0" name=""/>
        <dsp:cNvSpPr/>
      </dsp:nvSpPr>
      <dsp:spPr>
        <a:xfrm>
          <a:off x="6461316" y="817832"/>
          <a:ext cx="2391558" cy="956623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Catastrophic</a:t>
          </a:r>
        </a:p>
      </dsp:txBody>
      <dsp:txXfrm>
        <a:off x="6939628" y="817832"/>
        <a:ext cx="1434935" cy="9566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A9D0-0B2B-4B74-990E-CB8A1FF30B74}">
      <dsp:nvSpPr>
        <dsp:cNvPr id="0" name=""/>
        <dsp:cNvSpPr/>
      </dsp:nvSpPr>
      <dsp:spPr>
        <a:xfrm>
          <a:off x="2594" y="1008114"/>
          <a:ext cx="3161355" cy="79208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LDC</a:t>
          </a:r>
        </a:p>
      </dsp:txBody>
      <dsp:txXfrm>
        <a:off x="398636" y="1008114"/>
        <a:ext cx="2369272" cy="792083"/>
      </dsp:txXfrm>
    </dsp:sp>
    <dsp:sp modelId="{3702BFBE-8DB5-468F-AF4B-7CB549CD80D7}">
      <dsp:nvSpPr>
        <dsp:cNvPr id="0" name=""/>
        <dsp:cNvSpPr/>
      </dsp:nvSpPr>
      <dsp:spPr>
        <a:xfrm>
          <a:off x="2847814" y="1008114"/>
          <a:ext cx="3161355" cy="79208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Developing</a:t>
          </a:r>
        </a:p>
      </dsp:txBody>
      <dsp:txXfrm>
        <a:off x="3243856" y="1008114"/>
        <a:ext cx="2369272" cy="792083"/>
      </dsp:txXfrm>
    </dsp:sp>
    <dsp:sp modelId="{E240E783-DFA0-410E-9C81-F983DBB55E6D}">
      <dsp:nvSpPr>
        <dsp:cNvPr id="0" name=""/>
        <dsp:cNvSpPr/>
      </dsp:nvSpPr>
      <dsp:spPr>
        <a:xfrm>
          <a:off x="5693034" y="1008114"/>
          <a:ext cx="3161355" cy="79208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Developed</a:t>
          </a:r>
        </a:p>
      </dsp:txBody>
      <dsp:txXfrm>
        <a:off x="6089076" y="1008114"/>
        <a:ext cx="2369272" cy="792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5" tIns="46048" rIns="92095" bIns="4604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40" y="1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5" tIns="46048" rIns="92095" bIns="4604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967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5" tIns="46048" rIns="92095" bIns="4604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40" y="8829967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5" tIns="46048" rIns="92095" bIns="4604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ABDA29-B1DF-4991-9E03-21DD18B5652A}" type="slidenum">
              <a:rPr lang="fr-CH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94892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5" tIns="46048" rIns="92095" bIns="4604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40" y="1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5" tIns="46048" rIns="92095" bIns="4604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 dirty="0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90"/>
            <a:ext cx="5608320" cy="41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5" tIns="46048" rIns="92095" bIns="460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967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5" tIns="46048" rIns="92095" bIns="4604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40" y="8829967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5" tIns="46048" rIns="92095" bIns="4604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C6E2F4-1B22-4FFE-96F6-185B465C12E4}" type="slidenum">
              <a:rPr lang="fr-CH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54310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2.unhcr.org/en/situations/syria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Refugees_of_the_Syrian_Civil_War#cite_note-2" TargetMode="External"/><Relationship Id="rId4" Type="http://schemas.openxmlformats.org/officeDocument/2006/relationships/hyperlink" Target="https://en.wikipedia.org/wiki/Refugees_of_the_Syrian_Civil_War#cite_note-:18-1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c.ca/news/author/zach-dubinsky-1.4387402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jellyjules.com/?p=2656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hpmd.com/hpmd/personal/LTYMstories.nsf/links/480" TargetMode="External"/><Relationship Id="rId4" Type="http://schemas.openxmlformats.org/officeDocument/2006/relationships/hyperlink" Target="http://en.wikipedia.org/wiki/1989_Loma_Prieta_earthquake" TargetMode="Externa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73550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503">
              <a:defRPr/>
            </a:pPr>
            <a:r>
              <a:rPr lang="en-US" dirty="0"/>
              <a:t>Swiss Re, “Sigma” report, No. 1, Mar. 30, 2021, p. 8, https://www.swissre.com/institute/research/sigma-research/sigma-2021-01.html </a:t>
            </a:r>
          </a:p>
          <a:p>
            <a:pPr defTabSz="916503">
              <a:defRPr/>
            </a:pPr>
            <a:r>
              <a:rPr lang="en-US" dirty="0"/>
              <a:t>Convective storm = severe thunderstorm.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71272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https://www.predictiveservices.nifc.gov/intelligence/2022_statssumm/annual_report_2022.pdf</a:t>
            </a:r>
          </a:p>
          <a:p>
            <a:r>
              <a:rPr lang="en-US" dirty="0"/>
              <a:t>Photo credit: https://www.iii.org/fact-statistic/facts-statistics-wildfires</a:t>
            </a:r>
          </a:p>
          <a:p>
            <a:r>
              <a:rPr lang="en-US" dirty="0"/>
              <a:t>https://www.nifc.gov/fireInfo/nfn.htm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03386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https://en.wikipedia.org/wiki/List_of_21st-century_earthquakes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50940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262" y="4158641"/>
            <a:ext cx="5658090" cy="3938899"/>
          </a:xfrm>
          <a:noFill/>
          <a:ln/>
        </p:spPr>
        <p:txBody>
          <a:bodyPr/>
          <a:lstStyle/>
          <a:p>
            <a:r>
              <a:rPr lang="en-US" dirty="0"/>
              <a:t>Photo by Rui Lopes, Save the Children,</a:t>
            </a:r>
            <a:r>
              <a:rPr lang="en-US" baseline="0" dirty="0"/>
              <a:t>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20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503">
              <a:defRPr/>
            </a:pPr>
            <a:r>
              <a:rPr lang="en-US" dirty="0"/>
              <a:t>https://en.wikipedia.org/wiki/List_of_21st-century_earthquakes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66932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credit: https://www.britannica.com/event/2010-Haiti-earthquake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02303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https://en.wikipedia.org/wiki/Casualties_of_the_Syrian_Civil_War</a:t>
            </a:r>
          </a:p>
          <a:p>
            <a:r>
              <a:rPr lang="en-US" dirty="0"/>
              <a:t>https://en.wikipedia.org/wiki/Refugees_of_the_Syrian_Civil_War</a:t>
            </a:r>
          </a:p>
          <a:p>
            <a:r>
              <a:rPr lang="en-US" dirty="0">
                <a:hlinkClick r:id="rId3"/>
              </a:rPr>
              <a:t>https://data2.unhcr.org/en/situations/syria</a:t>
            </a:r>
            <a:endParaRPr lang="en-US" dirty="0"/>
          </a:p>
          <a:p>
            <a:pPr defTabSz="916503">
              <a:defRPr/>
            </a:pPr>
            <a:r>
              <a:rPr lang="en-US" dirty="0"/>
              <a:t>Refugees of the Syrian Civil War - Total population:</a:t>
            </a:r>
            <a:r>
              <a:rPr lang="en-US" b="1" dirty="0">
                <a:effectLst/>
              </a:rPr>
              <a:t>5,440,749 refugees</a:t>
            </a:r>
            <a:r>
              <a:rPr lang="en-US" dirty="0">
                <a:effectLst/>
              </a:rPr>
              <a:t> (registered, December 2017)</a:t>
            </a:r>
            <a:r>
              <a:rPr lang="en-US" baseline="30000" dirty="0">
                <a:hlinkClick r:id="rId4"/>
              </a:rPr>
              <a:t>[1]</a:t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6,130,000–6,320,000 refugees</a:t>
            </a:r>
            <a:r>
              <a:rPr lang="en-US" dirty="0">
                <a:effectLst/>
              </a:rPr>
              <a:t> (based on UN estimate, March 2016)</a:t>
            </a:r>
            <a:r>
              <a:rPr lang="en-US" baseline="30000" dirty="0">
                <a:hlinkClick r:id="rId5"/>
              </a:rPr>
              <a:t>[2]</a:t>
            </a:r>
            <a:endParaRPr lang="en-US" dirty="0">
              <a:effectLst/>
            </a:endParaRPr>
          </a:p>
          <a:p>
            <a:r>
              <a:rPr lang="en-US" dirty="0"/>
              <a:t>“U.N.: Nearly half of Syria’s population uprooted by civil war,” Aug. 29, 2014</a:t>
            </a:r>
          </a:p>
          <a:p>
            <a:r>
              <a:rPr lang="en-US" dirty="0"/>
              <a:t>https://www.washingtonpost.com/news/morning-mix/wp/2014/08/29/</a:t>
            </a:r>
          </a:p>
          <a:p>
            <a:r>
              <a:rPr lang="en-US" dirty="0"/>
              <a:t>http://www.unhcr.org/53ff76c99.htmlu-n-nearly-half-of-syrias-population-uprooted-by-civil-war/?utm_term=.f52e19664feb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92328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u="none" strike="noStrike" dirty="0">
                <a:solidFill>
                  <a:srgbClr val="0550C8"/>
                </a:solidFill>
                <a:effectLst/>
                <a:latin typeface="Open Sans" panose="020B0606030504020204" pitchFamily="34" charset="0"/>
                <a:hlinkClick r:id="rId3"/>
              </a:rPr>
              <a:t>Zach Dubinsky</a:t>
            </a:r>
            <a:r>
              <a:rPr lang="en-US" b="0" i="0" u="none" strike="noStrike" dirty="0">
                <a:solidFill>
                  <a:srgbClr val="0550C8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>
                <a:solidFill>
                  <a:srgbClr val="000000"/>
                </a:solidFill>
                <a:effectLst/>
                <a:latin typeface="Stag Medium"/>
              </a:rPr>
              <a:t>“For Syrian refugees, smartphones are a lifeline — not a toy”, </a:t>
            </a:r>
            <a:r>
              <a:rPr lang="en-US" b="0" i="0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  <a:t>CBC News, Posted: Sep 12, 2015,</a:t>
            </a:r>
            <a:endParaRPr lang="en-US" dirty="0"/>
          </a:p>
          <a:p>
            <a:r>
              <a:rPr lang="en-US" dirty="0"/>
              <a:t>http://www.cbc.ca/news/world/for-syrian-refugees-smartphones-are-a-lifeline-not-a-toy-1.3221349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01404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this is the percent of phone users, not percent of youth.</a:t>
            </a:r>
          </a:p>
          <a:p>
            <a:r>
              <a:rPr lang="en-US" dirty="0"/>
              <a:t>https://www.researchgate.net/publication/315307842_A_Social_Informatics_Analysis_of_Refugee_Mobile_Phone_Use_A_Case_Study_of_Zaaatari_Syrian_Refugee_Camp</a:t>
            </a:r>
          </a:p>
          <a:p>
            <a:r>
              <a:rPr lang="en-US" dirty="0"/>
              <a:t>“a total of 151 out the 207 reporting at least one model, or 73% of reported phone are smartphones. “, p.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15817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http://www.huffingtonpost.com/tyler-jump/common-questions-refugees-ask-when-arrive-europe_b_8400118.html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35468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I was 38, I read a comment by Handy saying we could expect to have 5 careers;</a:t>
            </a:r>
            <a:r>
              <a:rPr lang="en-US" baseline="0" dirty="0"/>
              <a:t> </a:t>
            </a:r>
          </a:p>
          <a:p>
            <a:r>
              <a:rPr lang="en-US" baseline="0" dirty="0"/>
              <a:t>For the millennials, US Dept. of Labor estimates you can expect to have 14 jobs…by the time they are 38! (see https://www.youtube.com/watch?v=XrJjfDUzD7M at 02:15)</a:t>
            </a:r>
            <a:endParaRPr lang="en-US" dirty="0"/>
          </a:p>
          <a:p>
            <a:r>
              <a:rPr lang="en-US" dirty="0"/>
              <a:t>http://www.amazon.com/The-Age-Unreason-Charles-Handy/dp/0875843018</a:t>
            </a:r>
          </a:p>
          <a:p>
            <a:r>
              <a:rPr lang="en-US" dirty="0"/>
              <a:t>Charles Handy,</a:t>
            </a:r>
            <a:r>
              <a:rPr lang="en-US" baseline="0" dirty="0"/>
              <a:t> </a:t>
            </a:r>
            <a:r>
              <a:rPr lang="en-US" dirty="0"/>
              <a:t>http://www.texasventures.us/india/images/leader2_1.jpg  …five</a:t>
            </a:r>
            <a:r>
              <a:rPr lang="en-US" baseline="0" dirty="0"/>
              <a:t> careers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24398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https://www.worldometers.info/coronavirus/</a:t>
            </a:r>
          </a:p>
          <a:p>
            <a:r>
              <a:rPr lang="en-US" dirty="0"/>
              <a:t>https://www.worldometers.info/coronavirus/#countries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4850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https://coronavirus.jhu.edu/data/new-cases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82280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https://coronavirus.jhu.edu/data/new-cases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76952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“Arthur Koestler, in an oft-quoted comment of 1944,</a:t>
            </a:r>
            <a:r>
              <a:rPr lang="en-US" baseline="0" dirty="0"/>
              <a:t> said that ‘a dog run over by a car upsets our emotional balance and digestion; 3,000,000 Jews killed in Poland cause but a moderate uneasiness. </a:t>
            </a:r>
            <a:r>
              <a:rPr lang="en-US" baseline="0" dirty="0" err="1"/>
              <a:t>Statistcs</a:t>
            </a:r>
            <a:r>
              <a:rPr lang="en-US" baseline="0" dirty="0"/>
              <a:t> don’t bleed; it is the detail which counts. We are unable to embrace the total process with our awareness, we can only focus on little lumps of reality.’”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31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1371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503">
              <a:defRPr/>
            </a:pPr>
            <a:r>
              <a:rPr lang="en-US" dirty="0"/>
              <a:t>See </a:t>
            </a:r>
            <a:r>
              <a:rPr lang="en-US" b="0" dirty="0"/>
              <a:t>http://en.wikipedia.org/wiki/Disaster </a:t>
            </a:r>
            <a:endParaRPr lang="en-US" dirty="0"/>
          </a:p>
          <a:p>
            <a:r>
              <a:rPr lang="en-US" dirty="0"/>
              <a:t>Also see http://www.worldbank.org/en/topic/disasterriskmanagement/overview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32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26185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Excel pivot table in: “Vulnerability versus Disaster Risk v3.xlsx” ; from the data in the previous slide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33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41172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“Disaster Response - ICT Factors v18.xlsx”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34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56206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SI-537 Crisis Informatics - Lecture 4 FINALb.pptx, F2020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36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010250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IASC = INTER-AGENCY STANDING COMMITTEE </a:t>
            </a:r>
          </a:p>
          <a:p>
            <a:r>
              <a:rPr lang="en-US" dirty="0"/>
              <a:t>Report is here: https://reliefweb.int/sites/reliefweb.int/files/resources/IASC%20System-Wide%20Activation.pdf  p.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40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19796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/>
              <a:t>WFP Emergency Response Classifications, p.1</a:t>
            </a:r>
            <a:endParaRPr lang="en-US" i="0" dirty="0"/>
          </a:p>
          <a:p>
            <a:r>
              <a:rPr lang="en-US" dirty="0"/>
              <a:t>http://documents.wfp.org/stellent/groups/public/documents/resources/wfp264770.pdf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41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98920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:notes"/>
          <p:cNvSpPr txBox="1">
            <a:spLocks noGrp="1"/>
          </p:cNvSpPr>
          <p:nvPr>
            <p:ph type="body" idx="1"/>
          </p:nvPr>
        </p:nvSpPr>
        <p:spPr>
          <a:xfrm>
            <a:off x="697239" y="4403742"/>
            <a:ext cx="5577895" cy="4171966"/>
          </a:xfrm>
          <a:prstGeom prst="rect">
            <a:avLst/>
          </a:prstGeom>
        </p:spPr>
        <p:txBody>
          <a:bodyPr spcFirstLastPara="1" wrap="square" lIns="91727" tIns="45851" rIns="91727" bIns="45851" anchor="t" anchorCtr="0">
            <a:noAutofit/>
          </a:bodyPr>
          <a:lstStyle/>
          <a:p>
            <a:pPr>
              <a:spcBef>
                <a:spcPts val="419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451" name="Google Shape;4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6913"/>
            <a:ext cx="4637088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https://www.unocha.org/where-we-work/current-emergencies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42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553610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Photos: </a:t>
            </a:r>
            <a:r>
              <a:rPr lang="en-US" dirty="0">
                <a:hlinkClick r:id="rId3"/>
              </a:rPr>
              <a:t>http://jellyjules.com/?p=2656</a:t>
            </a:r>
            <a:endParaRPr lang="en-US" dirty="0"/>
          </a:p>
          <a:p>
            <a:r>
              <a:rPr lang="en-US" dirty="0">
                <a:hlinkClick r:id="rId4"/>
              </a:rPr>
              <a:t>http://en.wikipedia.org/wiki/1989_Loma_Prieta_earthquake</a:t>
            </a:r>
            <a:endParaRPr lang="en-US" dirty="0"/>
          </a:p>
          <a:p>
            <a:r>
              <a:rPr lang="en-US" dirty="0"/>
              <a:t>LTYM #480, “Loma </a:t>
            </a:r>
            <a:r>
              <a:rPr lang="en-US" dirty="0" err="1"/>
              <a:t>Prieta</a:t>
            </a:r>
            <a:r>
              <a:rPr lang="en-US" dirty="0"/>
              <a:t>” </a:t>
            </a:r>
            <a:r>
              <a:rPr lang="en-US" dirty="0">
                <a:hlinkClick r:id="rId5"/>
              </a:rPr>
              <a:t>http://www.hpmd.com/hpmd/personal/LTYMstories.nsf/links/480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45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922868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http://unohrlls.org/about-ldcs/criteria-for-ldcs/</a:t>
            </a:r>
          </a:p>
          <a:p>
            <a:r>
              <a:rPr lang="en-US" dirty="0"/>
              <a:t>https://en.wikipedia.org/wiki/Least_Developed_Countries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48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983174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FC64C-DD67-42E5-8900-38A29D8BEF28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07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big, how bad, where and when</a:t>
            </a:r>
          </a:p>
          <a:p>
            <a:r>
              <a:rPr lang="en-US" dirty="0"/>
              <a:t>http://ecx.images-amazon.com/images/I/51ILWP8TZqL.jpg </a:t>
            </a:r>
          </a:p>
          <a:p>
            <a:r>
              <a:rPr lang="en-US" dirty="0"/>
              <a:t>Time: from hours to years, DR to transitional to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51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179353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https://en.wikipedia.org/wiki/Typhoons_in_the_Philippines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57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174355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http://www.washingtonpost.com/blogs/worldviews/wp/2013/11/15/8-maps-that-explain-why-typhoon-haiyan-hit-the-philippines-so-hard/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58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452251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http://www.washingtonpost.com/blogs/worldviews/wp/2013/11/15/8-maps-that-explain-why-typhoon-haiyan-hit-the-philippines-so-hard/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59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48321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IFRC: Philippines </a:t>
            </a:r>
            <a:r>
              <a:rPr lang="en-US" b="1" dirty="0"/>
              <a:t>Typhoon </a:t>
            </a:r>
            <a:r>
              <a:rPr lang="en-US" b="1" dirty="0" err="1"/>
              <a:t>Haiyan</a:t>
            </a:r>
            <a:r>
              <a:rPr lang="en-US" b="1" dirty="0"/>
              <a:t>, </a:t>
            </a:r>
            <a:r>
              <a:rPr lang="en-US" i="1" dirty="0"/>
              <a:t>FACT </a:t>
            </a:r>
            <a:r>
              <a:rPr lang="en-US" i="1" dirty="0" err="1"/>
              <a:t>SitRep</a:t>
            </a:r>
            <a:r>
              <a:rPr lang="en-US" i="1" dirty="0"/>
              <a:t> 20, 29 January 2014, pg.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60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926302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 Foundation and HHI, “Disaster Relief 2.0” 2011, p. 19</a:t>
            </a:r>
          </a:p>
          <a:p>
            <a:r>
              <a:rPr lang="en-US" dirty="0"/>
              <a:t>https://hhi.harvard.edu/publications/disaster-relief-20-future-information-sharing-humanitarian-emergencies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185A9-A9AA-45CE-83FD-1E7F52D19912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1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Drilling down a level, a dozen things I want to get across are: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In a disaster, you can't rely on the infrastructure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Murphy's Law prevails; planning for it is really hard, but necessary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The shift to cash programs depends on the technology backbone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Time compresses in a crisis, and the needs change by the hour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Crisis leadership first means personal grounding, dealing with frustration and high stress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Crisis management is much different than response and development management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Your technology won't match citizen technology; context matters!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Triage is necessary and most difficult [Tony Redmond]; what's the one most important thing?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Decisions must be made with incomplete data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Backup of backup is necessary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In times of rapid change, agility and improvisation are king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Personal preparedness is the foundation for community preparedness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465355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185A9-A9AA-45CE-83FD-1E7F52D19912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20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Paylen</a:t>
            </a:r>
            <a:r>
              <a:rPr lang="en-US" dirty="0"/>
              <a:t> and Anderson, “Crisis informatics--New data for extraordinary times,” Science, 15 JULY 2016 • VOL 353 ISSUE 6296  </a:t>
            </a:r>
          </a:p>
          <a:p>
            <a:r>
              <a:rPr lang="en-US" dirty="0"/>
              <a:t>Published by AAAS, downloaded from http://science.sciencemag.org/ on August 24, 2020</a:t>
            </a:r>
          </a:p>
          <a:p>
            <a:r>
              <a:rPr lang="en-US" dirty="0"/>
              <a:t>https://www.science.org/doi/10.1126/science.aag2579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30036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 Foundation and HHI, “Disaster Relief 2.0” 2011, p. 19</a:t>
            </a:r>
          </a:p>
          <a:p>
            <a:r>
              <a:rPr lang="en-US" dirty="0"/>
              <a:t>https://hhi.harvard.edu/publications/disaster-relief-20-future-information-sharing-humanitarian-emergencies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185A9-A9AA-45CE-83FD-1E7F52D1991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00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SI-537 Crisis Informatics - Lecture 3 FINALc.pptx, F2020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51716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Swiss Re, “Sigma” report, No. 1, Mar. 30, 2023, p. 27,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https://www.swissre.com/institute/research/sigma-research/sigma-2023-01.html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01210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650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Swiss Re, “Sigma” report, No. 1, Mar. 30, 2023, p. 28, https://www.swissre.com/institute/research/sigma-research/sigma-2023-01.html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716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out photo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839200" cy="67056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2" descr="UMSI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65" y="650583"/>
            <a:ext cx="5841270" cy="5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5EB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29937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771887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none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5354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1963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d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152400" y="0"/>
            <a:ext cx="8991600" cy="6669360"/>
            <a:chOff x="152400" y="-76200"/>
            <a:chExt cx="8991600" cy="6669360"/>
          </a:xfrm>
        </p:grpSpPr>
        <p:sp>
          <p:nvSpPr>
            <p:cNvPr id="9" name="Rectangle 11"/>
            <p:cNvSpPr/>
            <p:nvPr userDrawn="1"/>
          </p:nvSpPr>
          <p:spPr>
            <a:xfrm>
              <a:off x="304800" y="-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2"/>
            <p:cNvSpPr/>
            <p:nvPr userDrawn="1"/>
          </p:nvSpPr>
          <p:spPr>
            <a:xfrm>
              <a:off x="152400" y="76200"/>
              <a:ext cx="8839200" cy="65169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1" name="TextBox 13"/>
          <p:cNvSpPr txBox="1"/>
          <p:nvPr userDrawn="1"/>
        </p:nvSpPr>
        <p:spPr bwMode="auto">
          <a:xfrm>
            <a:off x="971600" y="985366"/>
            <a:ext cx="7272808" cy="4698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FFFF00"/>
                </a:solidFill>
                <a:latin typeface="Calibri (Body)"/>
                <a:cs typeface="Calibri (Body)"/>
              </a:rPr>
              <a:t>FOR FURTHER INFORMATION, PLEASE CONTACT: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Edward G. Happ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Executive Fellow Emeritus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University of Michigan, School of Information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Mobile: +1 203-979-5364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Email: ehapp@umich.edu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Website: www.eghapp.com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Blog: http://eghapp.blogspot.com/ 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Twitter: @ehapp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SKYPE: eghapp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rgbClr val="FF0000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Helping to Make Connections For Good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Join my network on LinkedIn at https://www.linkedin.com/in/edward-g-happ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FFFF00"/>
                </a:solidFill>
                <a:latin typeface="Calibri (Body)"/>
                <a:cs typeface="Calibri (Body)"/>
              </a:rPr>
              <a:t>THIS PRESENTATION IS PUBLISHED BY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Edward G. Happ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Commerce Twp. MI 48382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© Copyright 2023, E. G. Happ, All Rights Reserved</a:t>
            </a:r>
            <a:endParaRPr lang="en-US" sz="1400" b="1" baseline="30000" dirty="0">
              <a:solidFill>
                <a:schemeClr val="bg1"/>
              </a:solidFill>
              <a:latin typeface="+mn-lt"/>
              <a:cs typeface="Calibri (Body)"/>
            </a:endParaRPr>
          </a:p>
        </p:txBody>
      </p:sp>
      <p:pic>
        <p:nvPicPr>
          <p:cNvPr id="12" name="Picture 2" descr="UMSI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5386"/>
            <a:ext cx="5841270" cy="5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7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62" y="1403368"/>
            <a:ext cx="855503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buSzPct val="100000"/>
              <a:buFont typeface="Lucida Grande"/>
              <a:buChar char="−"/>
              <a:defRPr>
                <a:solidFill>
                  <a:schemeClr val="tx1"/>
                </a:solidFill>
              </a:defRPr>
            </a:lvl3pPr>
            <a:lvl4pPr>
              <a:buClrTx/>
              <a:defRPr baseline="0">
                <a:solidFill>
                  <a:schemeClr val="tx1"/>
                </a:solidFill>
              </a:defRPr>
            </a:lvl4pPr>
            <a:lvl5pPr>
              <a:buClrTx/>
              <a:buFont typeface="Lucida Grande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6056" y="285306"/>
            <a:ext cx="5472070" cy="843390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83357"/>
            <a:ext cx="7914208" cy="4525963"/>
          </a:xfrm>
        </p:spPr>
        <p:txBody>
          <a:bodyPr/>
          <a:lstStyle>
            <a:lvl1pPr>
              <a:buClrTx/>
              <a:defRPr sz="22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buSzPct val="100000"/>
              <a:buFont typeface="Lucida Grande"/>
              <a:buChar char="−"/>
              <a:defRPr sz="2000">
                <a:solidFill>
                  <a:schemeClr val="bg1"/>
                </a:solidFill>
              </a:defRPr>
            </a:lvl3pPr>
            <a:lvl4pPr>
              <a:buClrTx/>
              <a:defRPr sz="2000" baseline="0">
                <a:solidFill>
                  <a:schemeClr val="bg1"/>
                </a:solidFill>
              </a:defRPr>
            </a:lvl4pPr>
            <a:lvl5pPr>
              <a:buClrTx/>
              <a:buFont typeface="Lucida Grande"/>
              <a:buChar char="−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35696" y="569386"/>
            <a:ext cx="6022430" cy="84339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486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rgbClr val="5EB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52128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103215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none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982774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67781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3212976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395536" y="4365104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395536" y="3212976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152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without photo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839200" cy="67056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2" descr="UMSI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65" y="650583"/>
            <a:ext cx="5841270" cy="5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8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62" y="1711349"/>
            <a:ext cx="855503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buSzPct val="100000"/>
              <a:buFont typeface="Lucida Grande"/>
              <a:buChar char="−"/>
              <a:defRPr>
                <a:solidFill>
                  <a:schemeClr val="tx1"/>
                </a:solidFill>
              </a:defRPr>
            </a:lvl3pPr>
            <a:lvl4pPr>
              <a:buClrTx/>
              <a:defRPr baseline="0">
                <a:solidFill>
                  <a:schemeClr val="tx1"/>
                </a:solidFill>
              </a:defRPr>
            </a:lvl4pPr>
            <a:lvl5pPr>
              <a:buClrTx/>
              <a:buFont typeface="Lucida Grande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91680" y="285306"/>
            <a:ext cx="7056784" cy="1127470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(possible two lines)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 bwMode="auto">
          <a:xfrm>
            <a:off x="339725" y="339725"/>
            <a:ext cx="1260475" cy="1260475"/>
          </a:xfrm>
          <a:prstGeom prst="ellipse">
            <a:avLst/>
          </a:prstGeom>
          <a:solidFill>
            <a:schemeClr val="tx2">
              <a:lumMod val="75000"/>
            </a:schemeClr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95536" y="693857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Arial"/>
              </a:rPr>
              <a:t>UMSI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Arial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95" r:id="rId10"/>
    <p:sldLayoutId id="2147483698" r:id="rId11"/>
    <p:sldLayoutId id="2147483696" r:id="rId12"/>
    <p:sldLayoutId id="2147483697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(possible two lines)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Oval 13"/>
          <p:cNvSpPr/>
          <p:nvPr userDrawn="1"/>
        </p:nvSpPr>
        <p:spPr bwMode="auto">
          <a:xfrm>
            <a:off x="339725" y="339725"/>
            <a:ext cx="1260475" cy="1260475"/>
          </a:xfrm>
          <a:prstGeom prst="ellipse">
            <a:avLst/>
          </a:prstGeom>
          <a:solidFill>
            <a:schemeClr val="tx2">
              <a:lumMod val="75000"/>
            </a:schemeClr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/>
          <p:nvPr userDrawn="1"/>
        </p:nvSpPr>
        <p:spPr bwMode="auto">
          <a:xfrm>
            <a:off x="395536" y="693857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Arial"/>
              </a:rPr>
              <a:t>UMSI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Arial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700" r:id="rId6"/>
    <p:sldLayoutId id="2147483683" r:id="rId7"/>
    <p:sldLayoutId id="2147483684" r:id="rId8"/>
    <p:sldLayoutId id="2147483685" r:id="rId9"/>
    <p:sldLayoutId id="2147483701" r:id="rId10"/>
    <p:sldLayoutId id="2147483688" r:id="rId11"/>
    <p:sldLayoutId id="2147483699" r:id="rId12"/>
    <p:sldLayoutId id="2147483694" r:id="rId13"/>
    <p:sldLayoutId id="2147483691" r:id="rId14"/>
    <p:sldLayoutId id="2147483692" r:id="rId15"/>
    <p:sldLayoutId id="2147483693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matr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en.wikipedia.org/wiki/Banda_Aceh" TargetMode="External"/><Relationship Id="rId4" Type="http://schemas.openxmlformats.org/officeDocument/2006/relationships/hyperlink" Target="https://en.wikipedia.org/wiki/2004_Indian_Ocean_earthquake_and_tsunam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2010_Haiti_earthquak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en.wikipedia.org/wiki/Port-au-Princ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yrian_Observatory_for_Human_Rights" TargetMode="External"/><Relationship Id="rId7" Type="http://schemas.openxmlformats.org/officeDocument/2006/relationships/hyperlink" Target="https://en.wikipedia.org/wiki/Refugees_of_the_Syrian_Civil_Wa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n.wikipedia.org/wiki/UNHCR" TargetMode="External"/><Relationship Id="rId5" Type="http://schemas.openxmlformats.org/officeDocument/2006/relationships/hyperlink" Target="https://en.wikipedia.org/wiki/Displaced_person" TargetMode="External"/><Relationship Id="rId4" Type="http://schemas.openxmlformats.org/officeDocument/2006/relationships/hyperlink" Target="https://en.wikipedia.org/wiki/SCP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ocha.org/where-we-work/current-emergencie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happ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2ULKaMl4-MD8rYOSADHhmWfSTllc2uv5PBOah5UoM8w/edit?usp=sharing" TargetMode="External"/><Relationship Id="rId2" Type="http://schemas.openxmlformats.org/officeDocument/2006/relationships/hyperlink" Target="https://www.youtube.com/playlist?list=PLbBJLViN2UszgHfeUfPYGq7w__G6r0eLR" TargetMode="Externa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yphoons_in_the_Philippines#cite_note-15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en.wikipedia.org/wiki/Typhoons_in_the_Philippines#cite_note-16" TargetMode="External"/><Relationship Id="rId4" Type="http://schemas.openxmlformats.org/officeDocument/2006/relationships/hyperlink" Target="https://en.wikipedia.org/wiki/Typhoon_Haiyan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8136904" cy="974204"/>
          </a:xfrm>
        </p:spPr>
        <p:txBody>
          <a:bodyPr/>
          <a:lstStyle/>
          <a:p>
            <a:pPr eaLnBrk="1" hangingPunct="1"/>
            <a:r>
              <a:rPr lang="en-US" sz="3200" dirty="0"/>
              <a:t>Crisis Informatics - an Intro</a:t>
            </a:r>
            <a:br>
              <a:rPr lang="en-US" sz="3200" dirty="0"/>
            </a:br>
            <a:r>
              <a:rPr lang="en-US" dirty="0"/>
              <a:t>ANIA Great Lakes Chapter Education Series</a:t>
            </a:r>
            <a:endParaRPr lang="en-GB" sz="3200" dirty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>
                <a:solidFill>
                  <a:schemeClr val="bg1"/>
                </a:solidFill>
              </a:rPr>
              <a:t>Edward G. Happ</a:t>
            </a:r>
          </a:p>
          <a:p>
            <a:pPr eaLnBrk="1" hangingPunct="1"/>
            <a:r>
              <a:rPr lang="en-GB" dirty="0"/>
              <a:t>Executive Fellow Emeritus</a:t>
            </a:r>
            <a:endParaRPr lang="en-GB" dirty="0">
              <a:solidFill>
                <a:schemeClr val="bg1"/>
              </a:solidFill>
            </a:endParaRPr>
          </a:p>
          <a:p>
            <a:pPr eaLnBrk="1" hangingPunct="1"/>
            <a:r>
              <a:rPr lang="en-GB" dirty="0"/>
              <a:t>April 26, 2023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6774904" cy="608112"/>
          </a:xfrm>
        </p:spPr>
        <p:txBody>
          <a:bodyPr/>
          <a:lstStyle/>
          <a:p>
            <a:r>
              <a:rPr lang="en-US" dirty="0"/>
              <a:t>Components of Crisis Informatics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27304" y="44624"/>
            <a:ext cx="1981200" cy="1477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Actors</a:t>
            </a:r>
          </a:p>
          <a:p>
            <a:r>
              <a:rPr lang="en-US" dirty="0">
                <a:solidFill>
                  <a:schemeClr val="bg1"/>
                </a:solidFill>
              </a:rPr>
              <a:t>Networks</a:t>
            </a:r>
          </a:p>
          <a:p>
            <a:r>
              <a:rPr lang="en-US" dirty="0">
                <a:solidFill>
                  <a:schemeClr val="bg1"/>
                </a:solidFill>
              </a:rPr>
              <a:t>Devices</a:t>
            </a:r>
          </a:p>
          <a:p>
            <a:r>
              <a:rPr lang="en-US" dirty="0">
                <a:solidFill>
                  <a:schemeClr val="bg1"/>
                </a:solidFill>
              </a:rPr>
              <a:t>Software</a:t>
            </a:r>
          </a:p>
          <a:p>
            <a:r>
              <a:rPr lang="en-US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7" name="Oval 6"/>
          <p:cNvSpPr/>
          <p:nvPr/>
        </p:nvSpPr>
        <p:spPr>
          <a:xfrm>
            <a:off x="467544" y="2924944"/>
            <a:ext cx="1581944" cy="1440160"/>
          </a:xfrm>
          <a:prstGeom prst="ellipse">
            <a:avLst/>
          </a:prstGeom>
          <a:solidFill>
            <a:srgbClr val="FF0000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Crisis Event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EF3985-54C8-A26A-988F-FF2A03BA0283}"/>
              </a:ext>
            </a:extLst>
          </p:cNvPr>
          <p:cNvSpPr/>
          <p:nvPr/>
        </p:nvSpPr>
        <p:spPr>
          <a:xfrm>
            <a:off x="3781028" y="3180980"/>
            <a:ext cx="1943100" cy="1760188"/>
          </a:xfrm>
          <a:prstGeom prst="ellipse">
            <a:avLst/>
          </a:prstGeom>
          <a:solidFill>
            <a:srgbClr val="00B050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Crisis Response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85BDB8-E75E-8D10-D0FB-3465F31315D2}"/>
              </a:ext>
            </a:extLst>
          </p:cNvPr>
          <p:cNvSpPr/>
          <p:nvPr/>
        </p:nvSpPr>
        <p:spPr>
          <a:xfrm>
            <a:off x="3926160" y="1124744"/>
            <a:ext cx="1581944" cy="1440160"/>
          </a:xfrm>
          <a:prstGeom prst="ellipse">
            <a:avLst/>
          </a:prstGeom>
          <a:solidFill>
            <a:srgbClr val="3056FA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Citizens</a:t>
            </a:r>
            <a:r>
              <a:rPr lang="en-US" sz="2400" dirty="0"/>
              <a:t> </a:t>
            </a:r>
            <a:r>
              <a:rPr lang="en-US" dirty="0"/>
              <a:t>Social Media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A8A1DA1-F22B-7226-FE61-FE224B1FF7AE}"/>
              </a:ext>
            </a:extLst>
          </p:cNvPr>
          <p:cNvSpPr/>
          <p:nvPr/>
        </p:nvSpPr>
        <p:spPr>
          <a:xfrm>
            <a:off x="5685202" y="1755396"/>
            <a:ext cx="1581944" cy="1440160"/>
          </a:xfrm>
          <a:prstGeom prst="ellipse">
            <a:avLst/>
          </a:prstGeom>
          <a:solidFill>
            <a:srgbClr val="3056FA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Govt’s</a:t>
            </a:r>
          </a:p>
          <a:p>
            <a:pPr algn="ctr"/>
            <a:r>
              <a:rPr lang="en-US" sz="2000" dirty="0"/>
              <a:t>Agencies</a:t>
            </a:r>
            <a:endParaRPr lang="en-US" sz="16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21D88E-18D3-994F-2B8C-B883DA948406}"/>
              </a:ext>
            </a:extLst>
          </p:cNvPr>
          <p:cNvSpPr/>
          <p:nvPr/>
        </p:nvSpPr>
        <p:spPr>
          <a:xfrm>
            <a:off x="1992483" y="1874910"/>
            <a:ext cx="1733972" cy="1440160"/>
          </a:xfrm>
          <a:prstGeom prst="ellipse">
            <a:avLst/>
          </a:prstGeom>
          <a:solidFill>
            <a:srgbClr val="3056FA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Volunteers Social Media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19148E-7F12-4CC3-5E94-0BCE1C3FCAAA}"/>
              </a:ext>
            </a:extLst>
          </p:cNvPr>
          <p:cNvSpPr/>
          <p:nvPr/>
        </p:nvSpPr>
        <p:spPr>
          <a:xfrm>
            <a:off x="1117848" y="4293096"/>
            <a:ext cx="2230016" cy="1944216"/>
          </a:xfrm>
          <a:prstGeom prst="ellipse">
            <a:avLst/>
          </a:prstGeom>
          <a:solidFill>
            <a:srgbClr val="3056FA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UN/NGO</a:t>
            </a:r>
          </a:p>
          <a:p>
            <a:pPr algn="ctr"/>
            <a:r>
              <a:rPr lang="en-US" sz="2400" dirty="0"/>
              <a:t>Systems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DFD8E6-7E65-E29D-D75F-F9E3783ADB78}"/>
              </a:ext>
            </a:extLst>
          </p:cNvPr>
          <p:cNvSpPr/>
          <p:nvPr/>
        </p:nvSpPr>
        <p:spPr>
          <a:xfrm>
            <a:off x="6379467" y="3429000"/>
            <a:ext cx="1680393" cy="1440160"/>
          </a:xfrm>
          <a:prstGeom prst="ellipse">
            <a:avLst/>
          </a:prstGeom>
          <a:solidFill>
            <a:srgbClr val="3056FA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Research</a:t>
            </a:r>
            <a:r>
              <a:rPr lang="en-US" sz="2400" dirty="0"/>
              <a:t> </a:t>
            </a:r>
            <a:r>
              <a:rPr lang="en-US" dirty="0"/>
              <a:t>Modeling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E722F7-C153-1F36-11B3-B26A085E7613}"/>
              </a:ext>
            </a:extLst>
          </p:cNvPr>
          <p:cNvSpPr/>
          <p:nvPr/>
        </p:nvSpPr>
        <p:spPr>
          <a:xfrm>
            <a:off x="5508104" y="5085184"/>
            <a:ext cx="1581944" cy="1440160"/>
          </a:xfrm>
          <a:prstGeom prst="ellipse">
            <a:avLst/>
          </a:prstGeom>
          <a:solidFill>
            <a:srgbClr val="3056FA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Corp. CSR</a:t>
            </a:r>
            <a:endParaRPr lang="en-US" sz="1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83FBE3A-2D77-184E-A3D5-062FC995B3AD}"/>
              </a:ext>
            </a:extLst>
          </p:cNvPr>
          <p:cNvSpPr/>
          <p:nvPr/>
        </p:nvSpPr>
        <p:spPr>
          <a:xfrm>
            <a:off x="7380312" y="1972672"/>
            <a:ext cx="1657300" cy="1440160"/>
          </a:xfrm>
          <a:prstGeom prst="ellipse">
            <a:avLst/>
          </a:prstGeom>
          <a:solidFill>
            <a:srgbClr val="FE860E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Historical Info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17F00F-FA3A-8BAB-4DEA-A596ABA0E72F}"/>
              </a:ext>
            </a:extLst>
          </p:cNvPr>
          <p:cNvCxnSpPr>
            <a:cxnSpLocks/>
            <a:stCxn id="12" idx="3"/>
            <a:endCxn id="5" idx="7"/>
          </p:cNvCxnSpPr>
          <p:nvPr/>
        </p:nvCxnSpPr>
        <p:spPr>
          <a:xfrm flipH="1">
            <a:off x="5439568" y="2984649"/>
            <a:ext cx="477304" cy="454105"/>
          </a:xfrm>
          <a:prstGeom prst="straightConnector1">
            <a:avLst/>
          </a:prstGeom>
          <a:ln w="349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4CE99A31-0780-16D9-934E-D600629871B4}"/>
              </a:ext>
            </a:extLst>
          </p:cNvPr>
          <p:cNvSpPr/>
          <p:nvPr/>
        </p:nvSpPr>
        <p:spPr>
          <a:xfrm rot="17293518">
            <a:off x="832917" y="1668110"/>
            <a:ext cx="4686901" cy="4008891"/>
          </a:xfrm>
          <a:prstGeom prst="arc">
            <a:avLst>
              <a:gd name="adj1" fmla="val 16475032"/>
              <a:gd name="adj2" fmla="val 258440"/>
            </a:avLst>
          </a:prstGeom>
          <a:ln w="349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0DEA12-97E0-E879-53DD-51DEC6E0814A}"/>
              </a:ext>
            </a:extLst>
          </p:cNvPr>
          <p:cNvSpPr txBox="1"/>
          <p:nvPr/>
        </p:nvSpPr>
        <p:spPr>
          <a:xfrm>
            <a:off x="3410724" y="5085184"/>
            <a:ext cx="1377300" cy="175432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Logistics</a:t>
            </a:r>
          </a:p>
          <a:p>
            <a:r>
              <a:rPr lang="en-US" dirty="0"/>
              <a:t>Comm’s</a:t>
            </a:r>
          </a:p>
          <a:p>
            <a:r>
              <a:rPr lang="en-US" dirty="0"/>
              <a:t>PR/Web</a:t>
            </a:r>
          </a:p>
          <a:p>
            <a:r>
              <a:rPr lang="en-US" dirty="0"/>
              <a:t>DSS</a:t>
            </a:r>
          </a:p>
          <a:p>
            <a:r>
              <a:rPr lang="en-US" dirty="0"/>
              <a:t>FR/DMS</a:t>
            </a:r>
          </a:p>
          <a:p>
            <a:r>
              <a:rPr lang="en-US" dirty="0"/>
              <a:t>HR/Rosters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D653FFB-E807-26CB-16E5-347C7AC51337}"/>
              </a:ext>
            </a:extLst>
          </p:cNvPr>
          <p:cNvCxnSpPr>
            <a:cxnSpLocks/>
          </p:cNvCxnSpPr>
          <p:nvPr/>
        </p:nvCxnSpPr>
        <p:spPr>
          <a:xfrm flipV="1">
            <a:off x="3214029" y="4293096"/>
            <a:ext cx="619932" cy="477922"/>
          </a:xfrm>
          <a:prstGeom prst="straightConnector1">
            <a:avLst/>
          </a:prstGeom>
          <a:ln w="349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77F0031-0C9C-C607-9F7E-EA38DB6D92F0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539648" y="2984649"/>
            <a:ext cx="525940" cy="454105"/>
          </a:xfrm>
          <a:prstGeom prst="straightConnector1">
            <a:avLst/>
          </a:prstGeom>
          <a:ln w="349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C07C3CA-67F7-C98D-350D-7CD396F759A0}"/>
              </a:ext>
            </a:extLst>
          </p:cNvPr>
          <p:cNvCxnSpPr>
            <a:cxnSpLocks/>
            <a:stCxn id="6" idx="4"/>
            <a:endCxn id="5" idx="0"/>
          </p:cNvCxnSpPr>
          <p:nvPr/>
        </p:nvCxnSpPr>
        <p:spPr>
          <a:xfrm>
            <a:off x="4717132" y="2564904"/>
            <a:ext cx="35446" cy="616076"/>
          </a:xfrm>
          <a:prstGeom prst="straightConnector1">
            <a:avLst/>
          </a:prstGeom>
          <a:ln w="349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4267C9D-708E-0FF0-7BE5-D54317D72E84}"/>
              </a:ext>
            </a:extLst>
          </p:cNvPr>
          <p:cNvCxnSpPr>
            <a:cxnSpLocks/>
            <a:endCxn id="5" idx="6"/>
          </p:cNvCxnSpPr>
          <p:nvPr/>
        </p:nvCxnSpPr>
        <p:spPr>
          <a:xfrm flipH="1" flipV="1">
            <a:off x="5724128" y="4061074"/>
            <a:ext cx="655473" cy="69214"/>
          </a:xfrm>
          <a:prstGeom prst="straightConnector1">
            <a:avLst/>
          </a:prstGeom>
          <a:ln w="349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A982F98-92E4-AA88-6887-FD6C4A02EBD6}"/>
              </a:ext>
            </a:extLst>
          </p:cNvPr>
          <p:cNvCxnSpPr>
            <a:cxnSpLocks/>
          </p:cNvCxnSpPr>
          <p:nvPr/>
        </p:nvCxnSpPr>
        <p:spPr>
          <a:xfrm flipH="1">
            <a:off x="7790167" y="3429000"/>
            <a:ext cx="166209" cy="243555"/>
          </a:xfrm>
          <a:prstGeom prst="straightConnector1">
            <a:avLst/>
          </a:prstGeom>
          <a:ln w="349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DB929F9-D2E2-3E5A-FDCE-125324005FCB}"/>
              </a:ext>
            </a:extLst>
          </p:cNvPr>
          <p:cNvCxnSpPr>
            <a:cxnSpLocks/>
            <a:endCxn id="5" idx="5"/>
          </p:cNvCxnSpPr>
          <p:nvPr/>
        </p:nvCxnSpPr>
        <p:spPr>
          <a:xfrm flipH="1" flipV="1">
            <a:off x="5439568" y="4683394"/>
            <a:ext cx="425459" cy="508405"/>
          </a:xfrm>
          <a:prstGeom prst="straightConnector1">
            <a:avLst/>
          </a:prstGeom>
          <a:ln w="349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97E0619-97F8-338E-38EB-18C24A2089B5}"/>
              </a:ext>
            </a:extLst>
          </p:cNvPr>
          <p:cNvCxnSpPr>
            <a:cxnSpLocks/>
          </p:cNvCxnSpPr>
          <p:nvPr/>
        </p:nvCxnSpPr>
        <p:spPr>
          <a:xfrm>
            <a:off x="1609956" y="4300035"/>
            <a:ext cx="150110" cy="209085"/>
          </a:xfrm>
          <a:prstGeom prst="straightConnector1">
            <a:avLst/>
          </a:prstGeom>
          <a:ln w="349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7110212-7535-0F5D-1E1D-B7776799E931}"/>
              </a:ext>
            </a:extLst>
          </p:cNvPr>
          <p:cNvCxnSpPr>
            <a:cxnSpLocks/>
          </p:cNvCxnSpPr>
          <p:nvPr/>
        </p:nvCxnSpPr>
        <p:spPr>
          <a:xfrm flipV="1">
            <a:off x="1929177" y="2984649"/>
            <a:ext cx="296350" cy="210907"/>
          </a:xfrm>
          <a:prstGeom prst="straightConnector1">
            <a:avLst/>
          </a:prstGeom>
          <a:ln w="349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3025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build="allAtOnce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Lecture – A Brief </a:t>
            </a:r>
            <a:r>
              <a:rPr lang="en-US" sz="2800" dirty="0"/>
              <a:t>History of IT in Crisis Response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981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Disasters* Continue to Rise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543593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*Natural disaster trend is up, as “man-made” disasters decline (1970- 2022)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AEF934-6138-0C5A-357E-FF05C8F7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96948"/>
            <a:ext cx="8884920" cy="36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7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Disasters is Rising </a:t>
            </a:r>
            <a:r>
              <a:rPr lang="en-US" b="0" dirty="0"/>
              <a:t>($B)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A4CAD-BF50-B2E5-6806-88608447C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4" y="1652396"/>
            <a:ext cx="9010650" cy="35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77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of insured losses by peril type by decade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C3D6A-C8D6-2F32-EA98-3223482CD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597703"/>
            <a:ext cx="9207627" cy="368808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67634FE-F63F-AB04-83C9-DE998BF93976}"/>
              </a:ext>
            </a:extLst>
          </p:cNvPr>
          <p:cNvSpPr/>
          <p:nvPr/>
        </p:nvSpPr>
        <p:spPr>
          <a:xfrm>
            <a:off x="3635896" y="1897668"/>
            <a:ext cx="2232248" cy="3688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5A7FE0-5B2E-AE3B-B37B-6B293EE1E0B8}"/>
              </a:ext>
            </a:extLst>
          </p:cNvPr>
          <p:cNvSpPr txBox="1"/>
          <p:nvPr/>
        </p:nvSpPr>
        <p:spPr>
          <a:xfrm>
            <a:off x="678869" y="573325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Climate related disasters rose most in the last decade</a:t>
            </a:r>
          </a:p>
        </p:txBody>
      </p:sp>
    </p:spTree>
    <p:extLst>
      <p:ext uri="{BB962C8B-B14F-4D97-AF65-F5344CB8AC3E}">
        <p14:creationId xmlns:p14="http://schemas.microsoft.com/office/powerpoint/2010/main" val="379037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A4864CD-7940-41D9-90D1-EE2004156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4F427C-EEB8-64BA-6FD1-4C186AD2A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37" y="692696"/>
            <a:ext cx="8531543" cy="576405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3FB6AA0-4E9A-4476-9BB0-7F0610342D79}"/>
              </a:ext>
            </a:extLst>
          </p:cNvPr>
          <p:cNvSpPr/>
          <p:nvPr/>
        </p:nvSpPr>
        <p:spPr>
          <a:xfrm>
            <a:off x="5652120" y="0"/>
            <a:ext cx="2355052" cy="2232248"/>
          </a:xfrm>
          <a:prstGeom prst="wedgeEllipseCallout">
            <a:avLst>
              <a:gd name="adj1" fmla="val -2387"/>
              <a:gd name="adj2" fmla="val 75999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7.5M USA acres burned in 2022 </a:t>
            </a:r>
          </a:p>
        </p:txBody>
      </p:sp>
    </p:spTree>
    <p:extLst>
      <p:ext uri="{BB962C8B-B14F-4D97-AF65-F5344CB8AC3E}">
        <p14:creationId xmlns:p14="http://schemas.microsoft.com/office/powerpoint/2010/main" val="370512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F840-CEE5-4CAA-9780-75B1728F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Catastrophes</a:t>
            </a:r>
          </a:p>
        </p:txBody>
      </p:sp>
    </p:spTree>
    <p:extLst>
      <p:ext uri="{BB962C8B-B14F-4D97-AF65-F5344CB8AC3E}">
        <p14:creationId xmlns:p14="http://schemas.microsoft.com/office/powerpoint/2010/main" val="259744359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of Crisis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79512" y="2996952"/>
          <a:ext cx="88569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3409836"/>
            <a:ext cx="280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Scope of Crisis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51520" y="1556792"/>
          <a:ext cx="885698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753652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Severity of Crisis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79512" y="4509120"/>
          <a:ext cx="88569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4922004"/>
            <a:ext cx="3062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Context of Crisis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43A233-9709-406A-921F-194398164409}"/>
              </a:ext>
            </a:extLst>
          </p:cNvPr>
          <p:cNvSpPr/>
          <p:nvPr/>
        </p:nvSpPr>
        <p:spPr>
          <a:xfrm>
            <a:off x="6444208" y="1753652"/>
            <a:ext cx="2664296" cy="3331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037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50838"/>
            <a:ext cx="6858000" cy="1143000"/>
          </a:xfrm>
        </p:spPr>
        <p:txBody>
          <a:bodyPr/>
          <a:lstStyle/>
          <a:p>
            <a:r>
              <a:rPr lang="en-US" dirty="0"/>
              <a:t>Indonesia, Dec. 26, 2004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0" y="1676400"/>
            <a:ext cx="6858000" cy="4191000"/>
          </a:xfrm>
        </p:spPr>
        <p:txBody>
          <a:bodyPr/>
          <a:lstStyle/>
          <a:p>
            <a:r>
              <a:rPr lang="en-US" dirty="0"/>
              <a:t>Indian Ocean Earthquake and Tsunami</a:t>
            </a:r>
          </a:p>
          <a:p>
            <a:r>
              <a:rPr lang="en-US" dirty="0"/>
              <a:t>280,000 deaths*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365931"/>
              </p:ext>
            </p:extLst>
          </p:nvPr>
        </p:nvGraphicFramePr>
        <p:xfrm>
          <a:off x="179512" y="2636912"/>
          <a:ext cx="8784976" cy="2799385"/>
        </p:xfrm>
        <a:graphic>
          <a:graphicData uri="http://schemas.openxmlformats.org/drawingml/2006/table">
            <a:tbl>
              <a:tblPr/>
              <a:tblGrid>
                <a:gridCol w="878500">
                  <a:extLst>
                    <a:ext uri="{9D8B030D-6E8A-4147-A177-3AD203B41FA5}">
                      <a16:colId xmlns:a16="http://schemas.microsoft.com/office/drawing/2014/main" val="1914168617"/>
                    </a:ext>
                  </a:extLst>
                </a:gridCol>
                <a:gridCol w="777684">
                  <a:extLst>
                    <a:ext uri="{9D8B030D-6E8A-4147-A177-3AD203B41FA5}">
                      <a16:colId xmlns:a16="http://schemas.microsoft.com/office/drawing/2014/main" val="429533143"/>
                    </a:ext>
                  </a:extLst>
                </a:gridCol>
                <a:gridCol w="1760197">
                  <a:extLst>
                    <a:ext uri="{9D8B030D-6E8A-4147-A177-3AD203B41FA5}">
                      <a16:colId xmlns:a16="http://schemas.microsoft.com/office/drawing/2014/main" val="760046898"/>
                    </a:ext>
                  </a:extLst>
                </a:gridCol>
                <a:gridCol w="780886">
                  <a:extLst>
                    <a:ext uri="{9D8B030D-6E8A-4147-A177-3AD203B41FA5}">
                      <a16:colId xmlns:a16="http://schemas.microsoft.com/office/drawing/2014/main" val="2270533755"/>
                    </a:ext>
                  </a:extLst>
                </a:gridCol>
                <a:gridCol w="780886">
                  <a:extLst>
                    <a:ext uri="{9D8B030D-6E8A-4147-A177-3AD203B41FA5}">
                      <a16:colId xmlns:a16="http://schemas.microsoft.com/office/drawing/2014/main" val="2647798715"/>
                    </a:ext>
                  </a:extLst>
                </a:gridCol>
                <a:gridCol w="998511">
                  <a:extLst>
                    <a:ext uri="{9D8B030D-6E8A-4147-A177-3AD203B41FA5}">
                      <a16:colId xmlns:a16="http://schemas.microsoft.com/office/drawing/2014/main" val="1816230385"/>
                    </a:ext>
                  </a:extLst>
                </a:gridCol>
                <a:gridCol w="856095">
                  <a:extLst>
                    <a:ext uri="{9D8B030D-6E8A-4147-A177-3AD203B41FA5}">
                      <a16:colId xmlns:a16="http://schemas.microsoft.com/office/drawing/2014/main" val="4181663881"/>
                    </a:ext>
                  </a:extLst>
                </a:gridCol>
                <a:gridCol w="1952217">
                  <a:extLst>
                    <a:ext uri="{9D8B030D-6E8A-4147-A177-3AD203B41FA5}">
                      <a16:colId xmlns:a16="http://schemas.microsoft.com/office/drawing/2014/main" val="1373362675"/>
                    </a:ext>
                  </a:extLst>
                </a:gridCol>
              </a:tblGrid>
              <a:tr h="2869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45065" marR="98579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(UTC)</a:t>
                      </a:r>
                    </a:p>
                  </a:txBody>
                  <a:tcPr marL="45065" marR="98579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</a:t>
                      </a:r>
                    </a:p>
                  </a:txBody>
                  <a:tcPr marL="45065" marR="98579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Lat.</a:t>
                      </a:r>
                    </a:p>
                  </a:txBody>
                  <a:tcPr marL="45065" marR="98579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Long.</a:t>
                      </a:r>
                    </a:p>
                  </a:txBody>
                  <a:tcPr marL="45065" marR="98579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Fatalities</a:t>
                      </a:r>
                    </a:p>
                  </a:txBody>
                  <a:tcPr marL="45065" marR="98579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Magni-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tude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65" marR="98579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</a:p>
                  </a:txBody>
                  <a:tcPr marL="45065" marR="98579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55951"/>
                  </a:ext>
                </a:extLst>
              </a:tr>
              <a:tr h="226664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Dec. 26, 2004</a:t>
                      </a:r>
                    </a:p>
                  </a:txBody>
                  <a:tcPr marL="45065" marR="45065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00:58</a:t>
                      </a:r>
                    </a:p>
                  </a:txBody>
                  <a:tcPr marL="45065" marR="45065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 the west coast of northern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 tooltip="Sumatra"/>
                        </a:rPr>
                        <a:t>Sumatra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Indonesia</a:t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 tooltip="2004 Indian Ocean earthquake and tsunami"/>
                        </a:rPr>
                        <a:t>2004 Indian Ocean earthquake and tsunami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65" marR="45065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3.316</a:t>
                      </a:r>
                    </a:p>
                  </a:txBody>
                  <a:tcPr marL="45065" marR="45065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95.854</a:t>
                      </a:r>
                    </a:p>
                  </a:txBody>
                  <a:tcPr marL="45065" marR="45065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230,000~</a:t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300,000</a:t>
                      </a:r>
                    </a:p>
                  </a:txBody>
                  <a:tcPr marL="45065" marR="45065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</a:p>
                  </a:txBody>
                  <a:tcPr marL="45065" marR="45065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(USGS)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Centred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250 km SSE of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 tooltip="Banda Aceh"/>
                        </a:rPr>
                        <a:t>Banda Aceh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 tooltip="Sumatra"/>
                        </a:rPr>
                        <a:t>Sumatra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Indonesia, at a depth of 30 km. Most damage took place in Indonesia.</a:t>
                      </a:r>
                    </a:p>
                  </a:txBody>
                  <a:tcPr marL="45065" marR="45065" marT="22532" marB="2253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29581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67113" y="1646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7772A1-301E-46A8-AD72-09B1CD729E96}"/>
              </a:ext>
            </a:extLst>
          </p:cNvPr>
          <p:cNvSpPr txBox="1"/>
          <p:nvPr/>
        </p:nvSpPr>
        <p:spPr>
          <a:xfrm>
            <a:off x="683568" y="586798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*Wikipedia list of 21</a:t>
            </a:r>
            <a:r>
              <a:rPr lang="en-US" baseline="30000" dirty="0"/>
              <a:t>st</a:t>
            </a:r>
            <a:r>
              <a:rPr lang="en-US" dirty="0"/>
              <a:t> century earthquakes</a:t>
            </a:r>
          </a:p>
        </p:txBody>
      </p:sp>
    </p:spTree>
    <p:extLst>
      <p:ext uri="{BB962C8B-B14F-4D97-AF65-F5344CB8AC3E}">
        <p14:creationId xmlns:p14="http://schemas.microsoft.com/office/powerpoint/2010/main" val="1292287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is this large object?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878062" y="5975648"/>
            <a:ext cx="7654378" cy="750143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/>
              <a:t>a very large ship 5 miles inland in the middle of the road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/>
              <a:t>Banda Aceh, Indonesia 2004</a:t>
            </a:r>
            <a:endParaRPr lang="en-US" sz="2000" dirty="0"/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432" y="1196752"/>
            <a:ext cx="6243638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272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415FD8-34FD-A93E-DEB1-06C85D73E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D0072-8175-FC8C-A0D3-10B9F59DB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Introductions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222222"/>
                </a:solidFill>
              </a:rPr>
              <a:t>What is Crisis Informatics</a:t>
            </a:r>
            <a:endParaRPr lang="en-US" sz="240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222222"/>
                </a:solidFill>
              </a:rPr>
              <a:t>A Brief History of IT in Crisis Response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222222"/>
                </a:solidFill>
              </a:rPr>
              <a:t>A Crisis IT Framework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222222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642996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Haiti, Jan. 12,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Earthquake</a:t>
            </a:r>
          </a:p>
          <a:p>
            <a:r>
              <a:rPr lang="en-US" dirty="0"/>
              <a:t>160,000+ deaths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258095"/>
              </p:ext>
            </p:extLst>
          </p:nvPr>
        </p:nvGraphicFramePr>
        <p:xfrm>
          <a:off x="107504" y="2996952"/>
          <a:ext cx="8928992" cy="2251972"/>
        </p:xfrm>
        <a:graphic>
          <a:graphicData uri="http://schemas.openxmlformats.org/drawingml/2006/table">
            <a:tbl>
              <a:tblPr/>
              <a:tblGrid>
                <a:gridCol w="976108">
                  <a:extLst>
                    <a:ext uri="{9D8B030D-6E8A-4147-A177-3AD203B41FA5}">
                      <a16:colId xmlns:a16="http://schemas.microsoft.com/office/drawing/2014/main" val="3759675067"/>
                    </a:ext>
                  </a:extLst>
                </a:gridCol>
                <a:gridCol w="976108">
                  <a:extLst>
                    <a:ext uri="{9D8B030D-6E8A-4147-A177-3AD203B41FA5}">
                      <a16:colId xmlns:a16="http://schemas.microsoft.com/office/drawing/2014/main" val="203589352"/>
                    </a:ext>
                  </a:extLst>
                </a:gridCol>
                <a:gridCol w="976108">
                  <a:extLst>
                    <a:ext uri="{9D8B030D-6E8A-4147-A177-3AD203B41FA5}">
                      <a16:colId xmlns:a16="http://schemas.microsoft.com/office/drawing/2014/main" val="2812106412"/>
                    </a:ext>
                  </a:extLst>
                </a:gridCol>
                <a:gridCol w="976108">
                  <a:extLst>
                    <a:ext uri="{9D8B030D-6E8A-4147-A177-3AD203B41FA5}">
                      <a16:colId xmlns:a16="http://schemas.microsoft.com/office/drawing/2014/main" val="3960421986"/>
                    </a:ext>
                  </a:extLst>
                </a:gridCol>
                <a:gridCol w="976108">
                  <a:extLst>
                    <a:ext uri="{9D8B030D-6E8A-4147-A177-3AD203B41FA5}">
                      <a16:colId xmlns:a16="http://schemas.microsoft.com/office/drawing/2014/main" val="2778142706"/>
                    </a:ext>
                  </a:extLst>
                </a:gridCol>
                <a:gridCol w="976108">
                  <a:extLst>
                    <a:ext uri="{9D8B030D-6E8A-4147-A177-3AD203B41FA5}">
                      <a16:colId xmlns:a16="http://schemas.microsoft.com/office/drawing/2014/main" val="413345728"/>
                    </a:ext>
                  </a:extLst>
                </a:gridCol>
                <a:gridCol w="1128128">
                  <a:extLst>
                    <a:ext uri="{9D8B030D-6E8A-4147-A177-3AD203B41FA5}">
                      <a16:colId xmlns:a16="http://schemas.microsoft.com/office/drawing/2014/main" val="189385898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500433422"/>
                    </a:ext>
                  </a:extLst>
                </a:gridCol>
              </a:tblGrid>
              <a:tr h="28705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Date</a:t>
                      </a:r>
                    </a:p>
                  </a:txBody>
                  <a:tcPr marL="28705" marR="62793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Time (UTC)</a:t>
                      </a:r>
                    </a:p>
                  </a:txBody>
                  <a:tcPr marL="28705" marR="62793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Place</a:t>
                      </a:r>
                    </a:p>
                  </a:txBody>
                  <a:tcPr marL="28705" marR="62793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Lat.</a:t>
                      </a:r>
                    </a:p>
                  </a:txBody>
                  <a:tcPr marL="28705" marR="62793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Long.</a:t>
                      </a:r>
                    </a:p>
                  </a:txBody>
                  <a:tcPr marL="28705" marR="62793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Fatalities</a:t>
                      </a:r>
                    </a:p>
                  </a:txBody>
                  <a:tcPr marL="28705" marR="62793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Magnitude</a:t>
                      </a:r>
                    </a:p>
                  </a:txBody>
                  <a:tcPr marL="28705" marR="62793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Comments</a:t>
                      </a:r>
                    </a:p>
                  </a:txBody>
                  <a:tcPr marL="28705" marR="62793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639143"/>
                  </a:ext>
                </a:extLst>
              </a:tr>
              <a:tr h="1492685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Jan. 12, 2010</a:t>
                      </a:r>
                    </a:p>
                  </a:txBody>
                  <a:tcPr marL="28705" marR="28705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21:53</a:t>
                      </a:r>
                    </a:p>
                  </a:txBody>
                  <a:tcPr marL="28705" marR="28705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Haiti region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 i="1">
                          <a:effectLst/>
                        </a:rPr>
                        <a:t>see</a:t>
                      </a:r>
                      <a:r>
                        <a:rPr lang="en-US" sz="1800">
                          <a:effectLst/>
                        </a:rPr>
                        <a:t> </a:t>
                      </a:r>
                      <a:r>
                        <a:rPr lang="en-US" sz="1800" u="none" strike="noStrike">
                          <a:solidFill>
                            <a:srgbClr val="0B0080"/>
                          </a:solidFill>
                          <a:effectLst/>
                          <a:hlinkClick r:id="rId3" tooltip="2010 Haiti earthquake"/>
                        </a:rPr>
                        <a:t>2010 Haiti earthquake</a:t>
                      </a:r>
                      <a:endParaRPr lang="en-US" sz="1800">
                        <a:effectLst/>
                      </a:endParaRPr>
                    </a:p>
                  </a:txBody>
                  <a:tcPr marL="28705" marR="28705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18.443</a:t>
                      </a:r>
                    </a:p>
                  </a:txBody>
                  <a:tcPr marL="28705" marR="28705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-72.571</a:t>
                      </a:r>
                    </a:p>
                  </a:txBody>
                  <a:tcPr marL="28705" marR="28705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160,000~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316,000</a:t>
                      </a:r>
                    </a:p>
                  </a:txBody>
                  <a:tcPr marL="28705" marR="28705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7.0</a:t>
                      </a:r>
                    </a:p>
                  </a:txBody>
                  <a:tcPr marL="28705" marR="28705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M</a:t>
                      </a:r>
                      <a:r>
                        <a:rPr lang="en-US" sz="1800" baseline="-25000" dirty="0">
                          <a:effectLst/>
                        </a:rPr>
                        <a:t>w</a:t>
                      </a:r>
                      <a:r>
                        <a:rPr lang="en-US" sz="1800" dirty="0">
                          <a:effectLst/>
                        </a:rPr>
                        <a:t> (USGS) </a:t>
                      </a:r>
                      <a:r>
                        <a:rPr lang="en-US" sz="1800" dirty="0" err="1">
                          <a:effectLst/>
                        </a:rPr>
                        <a:t>Centred</a:t>
                      </a:r>
                      <a:r>
                        <a:rPr lang="en-US" sz="1800" dirty="0">
                          <a:effectLst/>
                        </a:rPr>
                        <a:t> 25 km WSW of </a:t>
                      </a:r>
                      <a:r>
                        <a:rPr lang="en-US" sz="1800" u="none" strike="noStrike" dirty="0">
                          <a:solidFill>
                            <a:srgbClr val="0B0080"/>
                          </a:solidFill>
                          <a:effectLst/>
                          <a:hlinkClick r:id="rId4" tooltip="Port-au-Prince"/>
                        </a:rPr>
                        <a:t>PORT–AU–PRINCE</a:t>
                      </a:r>
                      <a:r>
                        <a:rPr lang="en-US" sz="1800" dirty="0">
                          <a:effectLst/>
                        </a:rPr>
                        <a:t>, Haiti, at a depth of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13 km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</a:p>
                  </a:txBody>
                  <a:tcPr marL="28705" marR="28705" marT="14353" marB="1435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364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353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0FAF-2A74-44FD-9B7A-64D10C5EC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 Haiti Earthquake Damage</a:t>
            </a:r>
          </a:p>
        </p:txBody>
      </p:sp>
      <p:pic>
        <p:nvPicPr>
          <p:cNvPr id="2050" name="Picture 2" descr="2010 Haiti earthquake | Effects, Damage, Map, &amp; Facts | Britannica">
            <a:extLst>
              <a:ext uri="{FF2B5EF4-FFF2-40B4-BE49-F238E27FC236}">
                <a16:creationId xmlns:a16="http://schemas.microsoft.com/office/drawing/2014/main" id="{F5BD53C9-9AC5-4BB0-A7BF-6F1D3884B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184"/>
            <a:ext cx="91440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761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91672" cy="1143000"/>
          </a:xfrm>
        </p:spPr>
        <p:txBody>
          <a:bodyPr/>
          <a:lstStyle/>
          <a:p>
            <a:r>
              <a:rPr lang="en-US" dirty="0"/>
              <a:t>Three ICT Things Different in Haiyan 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62336"/>
            <a:ext cx="7859216" cy="4191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Telco networks recovered before NGO VSATs were set up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BYOT extended to relief workers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ICT Collaboration worked</a:t>
            </a: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28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Syrian Civil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 March 2011 – present</a:t>
            </a:r>
          </a:p>
          <a:p>
            <a:r>
              <a:rPr lang="en-US" dirty="0"/>
              <a:t>(12 years)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2906137"/>
            <a:ext cx="8316416" cy="1602983"/>
          </a:xfrm>
          <a:prstGeom prst="rect">
            <a:avLst/>
          </a:prstGeom>
          <a:solidFill>
            <a:srgbClr val="A2A9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1740" rIns="91440" bIns="3174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killed:</a:t>
            </a:r>
            <a:b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384,000-586,100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(Mar. 2020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Syrian Observatory for Human Rights"/>
              </a:rPr>
              <a:t>SOHR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estimate)</a:t>
            </a:r>
            <a:r>
              <a:rPr kumimoji="0" lang="en-US" altLang="en-US" sz="2000" b="0" i="0" u="none" strike="noStrike" cap="none" normalizeH="0" baseline="30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470,000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(Feb. 2016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SCPR"/>
              </a:rPr>
              <a:t>SCPR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estimate)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164,298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(Sep. 2018, </a:t>
            </a: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VDC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database esti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7544" y="4553832"/>
            <a:ext cx="8316416" cy="101566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7,600,000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Displaced person"/>
              </a:rPr>
              <a:t>internally displaced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(2017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UNHCR"/>
              </a:rPr>
              <a:t>UNHCR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estimate)</a:t>
            </a:r>
          </a:p>
          <a:p>
            <a:pPr lvl="0" algn="ctr" eaLnBrk="0" hangingPunct="0"/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 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6,253,784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Refugees of the Syrian Civil War"/>
              </a:rPr>
              <a:t>refugees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(Jul 2019 registered by 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UNHCR"/>
              </a:rPr>
              <a:t>UNHCR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930" y="5912112"/>
            <a:ext cx="6024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Population before the war: about 21 million</a:t>
            </a:r>
          </a:p>
        </p:txBody>
      </p:sp>
      <p:sp>
        <p:nvSpPr>
          <p:cNvPr id="7" name="Speech Bubble: Oval 6"/>
          <p:cNvSpPr/>
          <p:nvPr/>
        </p:nvSpPr>
        <p:spPr>
          <a:xfrm>
            <a:off x="6444208" y="1872117"/>
            <a:ext cx="2699792" cy="1872208"/>
          </a:xfrm>
          <a:prstGeom prst="wedgeEllipseCallout">
            <a:avLst>
              <a:gd name="adj1" fmla="val -13512"/>
              <a:gd name="adj2" fmla="val 9974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14m = more than 50% are refugees!</a:t>
            </a:r>
          </a:p>
        </p:txBody>
      </p:sp>
    </p:spTree>
    <p:extLst>
      <p:ext uri="{BB962C8B-B14F-4D97-AF65-F5344CB8AC3E}">
        <p14:creationId xmlns:p14="http://schemas.microsoft.com/office/powerpoint/2010/main" val="145520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Syrian Refugees </a:t>
            </a:r>
            <a:r>
              <a:rPr lang="en-US" sz="2400" dirty="0"/>
              <a:t>– Sep. 2015</a:t>
            </a:r>
            <a:br>
              <a:rPr lang="en-US" sz="2400" dirty="0"/>
            </a:br>
            <a:r>
              <a:rPr lang="en-US" sz="3200" dirty="0"/>
              <a:t>Information to survive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573" y="1556793"/>
            <a:ext cx="7381875" cy="4655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030" y="6244361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“Refugees from Syria use smartphones to connect with relatives back home as they wait outside a government office in Berlin last month.” --Carsten </a:t>
            </a:r>
            <a:r>
              <a:rPr lang="en-US" dirty="0" err="1"/>
              <a:t>Koall</a:t>
            </a:r>
            <a:r>
              <a:rPr lang="en-US" dirty="0"/>
              <a:t>/Getty</a:t>
            </a:r>
          </a:p>
        </p:txBody>
      </p:sp>
    </p:spTree>
    <p:extLst>
      <p:ext uri="{BB962C8B-B14F-4D97-AF65-F5344CB8AC3E}">
        <p14:creationId xmlns:p14="http://schemas.microsoft.com/office/powerpoint/2010/main" val="1944828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91672" cy="1143000"/>
          </a:xfrm>
        </p:spPr>
        <p:txBody>
          <a:bodyPr/>
          <a:lstStyle/>
          <a:p>
            <a:r>
              <a:rPr lang="en-US" dirty="0"/>
              <a:t>Three ICT Things Different in Syrian 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62336"/>
            <a:ext cx="7859216" cy="4191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Beneficiaries led in technology </a:t>
            </a:r>
            <a:r>
              <a:rPr lang="en-US" dirty="0"/>
              <a:t>(73% of youth have smartphones)*</a:t>
            </a:r>
            <a:endParaRPr lang="en-US" sz="2800" dirty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Top questions were about information </a:t>
            </a:r>
            <a:r>
              <a:rPr lang="en-US" dirty="0"/>
              <a:t>(next slide)</a:t>
            </a:r>
            <a:endParaRPr lang="en-US" sz="2800" dirty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Lack of coordination among receiving countries </a:t>
            </a:r>
            <a:r>
              <a:rPr lang="en-US" dirty="0"/>
              <a:t>(getting better)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sz="1800" b="0" i="1" dirty="0"/>
              <a:t>*Maitland and Xu study of </a:t>
            </a:r>
            <a:r>
              <a:rPr lang="en-US" sz="1800" b="0" i="1" dirty="0" err="1"/>
              <a:t>Za’atari</a:t>
            </a:r>
            <a:r>
              <a:rPr lang="en-US" sz="1800" b="0" i="1" dirty="0"/>
              <a:t> Refugee Camp, Jan., 2015</a:t>
            </a:r>
            <a:endParaRPr lang="en-US" sz="1600" b="0" i="1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596336" y="6337126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90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Questions of Refugees in Greece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676400"/>
            <a:ext cx="8075240" cy="448890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am I?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Do you have WiFi?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can I buy food and water?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can I breastfeed my baby?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is the bus to Germany?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Can I take a taxi?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do I register?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Why am I being fingerprinted?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long must I stay here before I can leave?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can I change money?</a:t>
            </a:r>
          </a:p>
          <a:p>
            <a:endParaRPr lang="en-US" dirty="0"/>
          </a:p>
          <a:p>
            <a:r>
              <a:rPr lang="en-US" b="0" i="1" dirty="0"/>
              <a:t>--Tyler Jump (IRC), Huffington Post, 29-Oct-2015</a:t>
            </a:r>
          </a:p>
          <a:p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668344" y="6337126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30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51B5-B691-9125-442B-1E25DE3B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COVID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28E3E-CC93-EB10-F746-2C0CAFEE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251" y="1676400"/>
            <a:ext cx="6858000" cy="4191000"/>
          </a:xfrm>
        </p:spPr>
        <p:txBody>
          <a:bodyPr/>
          <a:lstStyle/>
          <a:p>
            <a:r>
              <a:rPr lang="en-US" dirty="0" err="1"/>
              <a:t>Worldometer</a:t>
            </a:r>
            <a:r>
              <a:rPr lang="en-US" dirty="0"/>
              <a:t> Data As of April 11, 2023</a:t>
            </a:r>
          </a:p>
          <a:p>
            <a:endParaRPr lang="en-US" dirty="0"/>
          </a:p>
          <a:p>
            <a:r>
              <a:rPr lang="en-US" dirty="0"/>
              <a:t>Cases: 		</a:t>
            </a:r>
            <a:r>
              <a:rPr lang="en-US" b="1" i="0" dirty="0">
                <a:solidFill>
                  <a:srgbClr val="FF0000"/>
                </a:solidFill>
                <a:effectLst/>
                <a:latin typeface="Noto Sans" panose="020B0502040504020204" pitchFamily="34" charset="0"/>
              </a:rPr>
              <a:t>685,010,070</a:t>
            </a:r>
          </a:p>
          <a:p>
            <a:r>
              <a:rPr lang="en-US" dirty="0"/>
              <a:t>Deaths:	    </a:t>
            </a:r>
            <a:r>
              <a:rPr lang="en-US" dirty="0">
                <a:solidFill>
                  <a:srgbClr val="FF0000"/>
                </a:solidFill>
              </a:rPr>
              <a:t>6,837,940</a:t>
            </a:r>
          </a:p>
          <a:p>
            <a:r>
              <a:rPr lang="en-US" dirty="0"/>
              <a:t>Recovered:	</a:t>
            </a:r>
            <a:r>
              <a:rPr lang="en-US" dirty="0">
                <a:solidFill>
                  <a:srgbClr val="FF0000"/>
                </a:solidFill>
              </a:rPr>
              <a:t>657,829,534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418B4-5DF7-78E0-8FFD-2B6E1519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00" b="13901"/>
          <a:stretch/>
        </p:blipFill>
        <p:spPr>
          <a:xfrm>
            <a:off x="1476375" y="4221088"/>
            <a:ext cx="6191250" cy="2592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7322FF-F3C2-5AD3-B857-C2ACEACF70C6}"/>
              </a:ext>
            </a:extLst>
          </p:cNvPr>
          <p:cNvSpPr txBox="1"/>
          <p:nvPr/>
        </p:nvSpPr>
        <p:spPr>
          <a:xfrm>
            <a:off x="2026046" y="3771900"/>
            <a:ext cx="509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3056FA"/>
                </a:solidFill>
              </a:rPr>
              <a:t>7-Day Moving Avg of New Cases  2020-2023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97773A3-A9C6-EF0B-67EF-2D3AD015D127}"/>
              </a:ext>
            </a:extLst>
          </p:cNvPr>
          <p:cNvSpPr/>
          <p:nvPr/>
        </p:nvSpPr>
        <p:spPr>
          <a:xfrm>
            <a:off x="4355976" y="4129916"/>
            <a:ext cx="2088232" cy="26114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7B754-3590-3AD0-2400-6FDB43BCFC16}"/>
              </a:ext>
            </a:extLst>
          </p:cNvPr>
          <p:cNvSpPr txBox="1"/>
          <p:nvPr/>
        </p:nvSpPr>
        <p:spPr>
          <a:xfrm>
            <a:off x="6315625" y="4571836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peak was Feb.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of last year</a:t>
            </a:r>
          </a:p>
        </p:txBody>
      </p:sp>
    </p:spTree>
    <p:extLst>
      <p:ext uri="{BB962C8B-B14F-4D97-AF65-F5344CB8AC3E}">
        <p14:creationId xmlns:p14="http://schemas.microsoft.com/office/powerpoint/2010/main" val="178576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535AB-1B29-B307-2174-737475F0B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The US, </a:t>
            </a:r>
            <a:br>
              <a:rPr lang="en-US" dirty="0"/>
            </a:br>
            <a:r>
              <a:rPr lang="en-US" dirty="0"/>
              <a:t>1,123,836 COVID deaths in US </a:t>
            </a:r>
            <a:br>
              <a:rPr lang="en-US" dirty="0"/>
            </a:br>
            <a:r>
              <a:rPr lang="en-US" dirty="0"/>
              <a:t>per JHU as of 3/10/23</a:t>
            </a:r>
          </a:p>
          <a:p>
            <a:br>
              <a:rPr lang="en-US" dirty="0"/>
            </a:br>
            <a:r>
              <a:rPr lang="en-US" dirty="0"/>
              <a:t>Not China, not an emerging country,</a:t>
            </a:r>
            <a:br>
              <a:rPr lang="en-US" dirty="0"/>
            </a:br>
            <a:r>
              <a:rPr lang="en-US" dirty="0"/>
              <a:t>the USA!</a:t>
            </a:r>
            <a:br>
              <a:rPr lang="en-US" dirty="0"/>
            </a:br>
            <a:r>
              <a:rPr lang="en-US" dirty="0"/>
              <a:t>		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62F435-AFF0-D713-50E0-983E32E8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country had the greatest number of COVID deaths?</a:t>
            </a:r>
          </a:p>
        </p:txBody>
      </p:sp>
    </p:spTree>
    <p:extLst>
      <p:ext uri="{BB962C8B-B14F-4D97-AF65-F5344CB8AC3E}">
        <p14:creationId xmlns:p14="http://schemas.microsoft.com/office/powerpoint/2010/main" val="41183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535AB-1B29-B307-2174-737475F0B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1,123,836 deaths would be like losing the </a:t>
            </a:r>
            <a:r>
              <a:rPr lang="en-US" u="sng" dirty="0"/>
              <a:t>entire</a:t>
            </a:r>
            <a:r>
              <a:rPr lang="en-US" dirty="0"/>
              <a:t> populations of some of Michigan’s largest cities:</a:t>
            </a:r>
          </a:p>
          <a:p>
            <a:br>
              <a:rPr lang="en-US" dirty="0"/>
            </a:br>
            <a:r>
              <a:rPr lang="en-US" dirty="0"/>
              <a:t>Detroit</a:t>
            </a:r>
          </a:p>
          <a:p>
            <a:r>
              <a:rPr lang="en-US" dirty="0"/>
              <a:t>	Grand Rapids</a:t>
            </a:r>
          </a:p>
          <a:p>
            <a:r>
              <a:rPr lang="en-US" dirty="0"/>
              <a:t>	Ann Arbor </a:t>
            </a:r>
          </a:p>
          <a:p>
            <a:r>
              <a:rPr lang="en-US" dirty="0"/>
              <a:t>	Dearborn</a:t>
            </a:r>
          </a:p>
          <a:p>
            <a:r>
              <a:rPr lang="en-US" dirty="0"/>
              <a:t>	Lansing </a:t>
            </a:r>
          </a:p>
          <a:p>
            <a:endParaRPr lang="en-US" dirty="0"/>
          </a:p>
          <a:p>
            <a:r>
              <a:rPr lang="en-US" dirty="0"/>
              <a:t>	In total!</a:t>
            </a:r>
          </a:p>
          <a:p>
            <a:r>
              <a:rPr lang="en-US" dirty="0"/>
              <a:t>		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62F435-AFF0-D713-50E0-983E32E8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put that in perspective</a:t>
            </a:r>
          </a:p>
        </p:txBody>
      </p:sp>
    </p:spTree>
    <p:extLst>
      <p:ext uri="{BB962C8B-B14F-4D97-AF65-F5344CB8AC3E}">
        <p14:creationId xmlns:p14="http://schemas.microsoft.com/office/powerpoint/2010/main" val="66018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712C-AA83-D7D3-F595-620D0CE0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95125072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191F-E16A-2A44-59A1-D4D5D515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350838"/>
            <a:ext cx="6858000" cy="1143000"/>
          </a:xfrm>
        </p:spPr>
        <p:txBody>
          <a:bodyPr/>
          <a:lstStyle/>
          <a:p>
            <a:r>
              <a:rPr lang="en-US" dirty="0"/>
              <a:t>New York City</a:t>
            </a:r>
            <a:br>
              <a:rPr lang="en-US" dirty="0"/>
            </a:br>
            <a:r>
              <a:rPr lang="en-US" dirty="0"/>
              <a:t>During Lockdown</a:t>
            </a:r>
          </a:p>
        </p:txBody>
      </p:sp>
      <p:pic>
        <p:nvPicPr>
          <p:cNvPr id="1026" name="Picture 2" descr="&lt;i&gt;5th Avenue&lt;/i&gt;. Photography ©Charlie Bennet. ">
            <a:extLst>
              <a:ext uri="{FF2B5EF4-FFF2-40B4-BE49-F238E27FC236}">
                <a16:creationId xmlns:a16="http://schemas.microsoft.com/office/drawing/2014/main" id="{7AEF675A-A8B0-8B2D-7D0F-3600C4495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4" y="1578318"/>
            <a:ext cx="4389120" cy="281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lt;i&gt;6 Train&lt;/i&gt;. Photography ©Charlie Bennet. ">
            <a:extLst>
              <a:ext uri="{FF2B5EF4-FFF2-40B4-BE49-F238E27FC236}">
                <a16:creationId xmlns:a16="http://schemas.microsoft.com/office/drawing/2014/main" id="{73F5DD78-F2CA-D684-2751-D2237D29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337" y="175601"/>
            <a:ext cx="4389120" cy="281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lt;i&gt;Grand Central Terminal,&lt;/i&gt;. Photography ©Charlie Bennet. ">
            <a:extLst>
              <a:ext uri="{FF2B5EF4-FFF2-40B4-BE49-F238E27FC236}">
                <a16:creationId xmlns:a16="http://schemas.microsoft.com/office/drawing/2014/main" id="{93247956-5BF3-9E03-3729-6E82894D7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" y="4060603"/>
            <a:ext cx="4194048" cy="279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inatown. Photography ©Charlie Bennet.">
            <a:extLst>
              <a:ext uri="{FF2B5EF4-FFF2-40B4-BE49-F238E27FC236}">
                <a16:creationId xmlns:a16="http://schemas.microsoft.com/office/drawing/2014/main" id="{59928B3B-1E00-FA11-256F-01EF31583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672" y="2924944"/>
            <a:ext cx="291084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4FCCAF-1710-6816-EA4C-C641E26AF0E2}"/>
              </a:ext>
            </a:extLst>
          </p:cNvPr>
          <p:cNvSpPr txBox="1"/>
          <p:nvPr/>
        </p:nvSpPr>
        <p:spPr>
          <a:xfrm>
            <a:off x="4355976" y="4437112"/>
            <a:ext cx="17940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Clockwise:</a:t>
            </a:r>
          </a:p>
          <a:p>
            <a:r>
              <a:rPr lang="en-US" sz="2000" dirty="0"/>
              <a:t>Subway car</a:t>
            </a:r>
          </a:p>
          <a:p>
            <a:r>
              <a:rPr lang="en-US" sz="2000" dirty="0"/>
              <a:t>Chinatown</a:t>
            </a:r>
          </a:p>
          <a:p>
            <a:r>
              <a:rPr lang="en-US" sz="2000" dirty="0"/>
              <a:t>Grand Central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th</a:t>
            </a:r>
            <a:r>
              <a:rPr lang="en-US" sz="2000" dirty="0"/>
              <a:t> Avenue</a:t>
            </a:r>
          </a:p>
        </p:txBody>
      </p:sp>
    </p:spTree>
    <p:extLst>
      <p:ext uri="{BB962C8B-B14F-4D97-AF65-F5344CB8AC3E}">
        <p14:creationId xmlns:p14="http://schemas.microsoft.com/office/powerpoint/2010/main" val="316144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facts and photos?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76400"/>
            <a:ext cx="8003232" cy="4191000"/>
          </a:xfrm>
        </p:spPr>
        <p:txBody>
          <a:bodyPr/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Data alone does not bleed.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endParaRPr lang="en-US" b="0" i="1" dirty="0"/>
          </a:p>
          <a:p>
            <a:pPr algn="ctr"/>
            <a:r>
              <a:rPr lang="en-US" b="0" i="1" dirty="0"/>
              <a:t>…With deference to Arthur Koestler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0C2E747-70D2-46C8-919F-B0641FC3C9C0}"/>
              </a:ext>
            </a:extLst>
          </p:cNvPr>
          <p:cNvSpPr/>
          <p:nvPr/>
        </p:nvSpPr>
        <p:spPr>
          <a:xfrm>
            <a:off x="6372200" y="1124744"/>
            <a:ext cx="2520280" cy="2079178"/>
          </a:xfrm>
          <a:prstGeom prst="wedgeEllipse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“Statistics don’t bleed; it is the detail which counts” --Koestler</a:t>
            </a:r>
          </a:p>
        </p:txBody>
      </p:sp>
    </p:spTree>
    <p:extLst>
      <p:ext uri="{BB962C8B-B14F-4D97-AF65-F5344CB8AC3E}">
        <p14:creationId xmlns:p14="http://schemas.microsoft.com/office/powerpoint/2010/main" val="403674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76400"/>
            <a:ext cx="7859216" cy="4191000"/>
          </a:xfrm>
        </p:spPr>
        <p:txBody>
          <a:bodyPr/>
          <a:lstStyle/>
          <a:p>
            <a:pPr marL="0" indent="0"/>
            <a:r>
              <a:rPr lang="en-US" sz="2400" dirty="0">
                <a:solidFill>
                  <a:schemeClr val="bg1"/>
                </a:solidFill>
              </a:rPr>
              <a:t>"Developing countries suffer the greatest costs when a disaster hits – </a:t>
            </a:r>
            <a:r>
              <a:rPr lang="en-US" sz="2400" u="sng" dirty="0">
                <a:solidFill>
                  <a:schemeClr val="bg1"/>
                </a:solidFill>
              </a:rPr>
              <a:t>more than 95 percent </a:t>
            </a:r>
            <a:r>
              <a:rPr lang="en-US" sz="2400" dirty="0">
                <a:solidFill>
                  <a:schemeClr val="bg1"/>
                </a:solidFill>
              </a:rPr>
              <a:t>of all deaths caused by disasters occur in developing countries, and losses due to natural disasters are </a:t>
            </a:r>
            <a:r>
              <a:rPr lang="en-US" sz="2400" u="sng" dirty="0">
                <a:solidFill>
                  <a:schemeClr val="bg1"/>
                </a:solidFill>
              </a:rPr>
              <a:t>20 times greater</a:t>
            </a:r>
            <a:r>
              <a:rPr lang="en-US" sz="2400" dirty="0">
                <a:solidFill>
                  <a:schemeClr val="bg1"/>
                </a:solidFill>
              </a:rPr>
              <a:t> (as a percentage of GDP) in developing countries than in industrialized countries.” </a:t>
            </a:r>
          </a:p>
          <a:p>
            <a:pPr marL="0" indent="0"/>
            <a:r>
              <a:rPr lang="en-US" sz="2400" b="0" i="1" dirty="0">
                <a:solidFill>
                  <a:schemeClr val="bg1"/>
                </a:solidFill>
              </a:rPr>
              <a:t>–Wikipedia, World Bank</a:t>
            </a:r>
          </a:p>
        </p:txBody>
      </p:sp>
    </p:spTree>
    <p:extLst>
      <p:ext uri="{BB962C8B-B14F-4D97-AF65-F5344CB8AC3E}">
        <p14:creationId xmlns:p14="http://schemas.microsoft.com/office/powerpoint/2010/main" val="2572006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Risk vs. Vulnerability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E2559-D7E2-42C2-A209-FD7935E5C5E5}"/>
              </a:ext>
            </a:extLst>
          </p:cNvPr>
          <p:cNvSpPr txBox="1"/>
          <p:nvPr/>
        </p:nvSpPr>
        <p:spPr>
          <a:xfrm rot="16200000">
            <a:off x="-1038672" y="3922458"/>
            <a:ext cx="366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Disaster Risk Score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65043F-89CB-4963-B1CE-316F40256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B1EE8D-219C-422C-81B3-066D8282D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47" y="1713080"/>
            <a:ext cx="7329339" cy="4599942"/>
          </a:xfrm>
          <a:prstGeom prst="rect">
            <a:avLst/>
          </a:prstGeom>
        </p:spPr>
      </p:pic>
      <p:sp>
        <p:nvSpPr>
          <p:cNvPr id="3" name="Speech Bubble: Oval 2"/>
          <p:cNvSpPr/>
          <p:nvPr/>
        </p:nvSpPr>
        <p:spPr>
          <a:xfrm>
            <a:off x="6084168" y="740296"/>
            <a:ext cx="2915816" cy="1872208"/>
          </a:xfrm>
          <a:prstGeom prst="wedgeEllipseCallout">
            <a:avLst>
              <a:gd name="adj1" fmla="val -50348"/>
              <a:gd name="adj2" fmla="val 5477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Do more disasters hit more vulnerable countries?</a:t>
            </a:r>
          </a:p>
        </p:txBody>
      </p:sp>
    </p:spTree>
    <p:extLst>
      <p:ext uri="{BB962C8B-B14F-4D97-AF65-F5344CB8AC3E}">
        <p14:creationId xmlns:p14="http://schemas.microsoft.com/office/powerpoint/2010/main" val="30742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12C4CE-1C29-4E80-A420-8E80F37ED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8" y="0"/>
            <a:ext cx="9031364" cy="68580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2123728" y="3993947"/>
            <a:ext cx="648072" cy="2271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5400000">
            <a:off x="6676314" y="316575"/>
            <a:ext cx="399885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123728" y="5362099"/>
            <a:ext cx="648072" cy="2271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3">
            <a:extLst>
              <a:ext uri="{FF2B5EF4-FFF2-40B4-BE49-F238E27FC236}">
                <a16:creationId xmlns:a16="http://schemas.microsoft.com/office/drawing/2014/main" id="{0229BB61-C188-4DD3-A924-239D9A6686BF}"/>
              </a:ext>
            </a:extLst>
          </p:cNvPr>
          <p:cNvSpPr/>
          <p:nvPr/>
        </p:nvSpPr>
        <p:spPr>
          <a:xfrm rot="5400000">
            <a:off x="8476514" y="172559"/>
            <a:ext cx="543901" cy="2880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/>
              <a:t>?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AF5017A5-7DC4-4289-A4F1-B4319ED46623}"/>
              </a:ext>
            </a:extLst>
          </p:cNvPr>
          <p:cNvSpPr/>
          <p:nvPr/>
        </p:nvSpPr>
        <p:spPr>
          <a:xfrm>
            <a:off x="2763659" y="2060848"/>
            <a:ext cx="2016224" cy="1872208"/>
          </a:xfrm>
          <a:prstGeom prst="wedgeEllipseCallout">
            <a:avLst>
              <a:gd name="adj1" fmla="val -44002"/>
              <a:gd name="adj2" fmla="val 5878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Arrows indicate key shifts</a:t>
            </a:r>
          </a:p>
        </p:txBody>
      </p:sp>
    </p:spTree>
    <p:extLst>
      <p:ext uri="{BB962C8B-B14F-4D97-AF65-F5344CB8AC3E}">
        <p14:creationId xmlns:p14="http://schemas.microsoft.com/office/powerpoint/2010/main" val="222219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FA83E-062C-40EE-A683-7C516C253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783357"/>
            <a:ext cx="7914208" cy="4525963"/>
          </a:xfrm>
        </p:spPr>
        <p:txBody>
          <a:bodyPr wrap="square" anchor="t">
            <a:normAutofit/>
          </a:bodyPr>
          <a:lstStyle/>
          <a:p>
            <a:pPr marL="0" indent="0"/>
            <a:r>
              <a:rPr lang="en-US" dirty="0"/>
              <a:t>Crisis Informatics is…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Information about crises (data, photos/videos, stories)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Information to be better prepared for crises (disaster preparedness and resiliency)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Information to make better decisions during crises (management)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1AAC7-0D29-48B8-ADAB-A2A137B2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569386"/>
            <a:ext cx="6022430" cy="84339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A Few Conclusions</a:t>
            </a:r>
          </a:p>
        </p:txBody>
      </p:sp>
    </p:spTree>
    <p:extLst>
      <p:ext uri="{BB962C8B-B14F-4D97-AF65-F5344CB8AC3E}">
        <p14:creationId xmlns:p14="http://schemas.microsoft.com/office/powerpoint/2010/main" val="1341187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Lecture - </a:t>
            </a:r>
            <a:r>
              <a:rPr lang="en-US" sz="2800" dirty="0"/>
              <a:t>A Crisis IT Framework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9195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400" dirty="0">
                <a:solidFill>
                  <a:schemeClr val="bg1"/>
                </a:solidFill>
              </a:rPr>
              <a:t>How can we make better decisions about technology used in crises by applying </a:t>
            </a:r>
            <a:r>
              <a:rPr lang="en-US" sz="2400" dirty="0">
                <a:solidFill>
                  <a:srgbClr val="FFC000"/>
                </a:solidFill>
              </a:rPr>
              <a:t>a framework </a:t>
            </a:r>
            <a:r>
              <a:rPr lang="en-US" sz="2400" dirty="0">
                <a:solidFill>
                  <a:schemeClr val="bg1"/>
                </a:solidFill>
              </a:rPr>
              <a:t>that takes full account of the current situation? </a:t>
            </a:r>
          </a:p>
          <a:p>
            <a:pPr marL="0" indent="0"/>
            <a:endParaRPr lang="en-US" sz="2400" b="0" dirty="0">
              <a:solidFill>
                <a:schemeClr val="bg1"/>
              </a:solidFill>
            </a:endParaRPr>
          </a:p>
          <a:p>
            <a:pPr marL="0" indent="0"/>
            <a:endParaRPr lang="en-US" sz="2400" b="0" u="sng" dirty="0">
              <a:solidFill>
                <a:schemeClr val="bg1"/>
              </a:solidFill>
            </a:endParaRPr>
          </a:p>
          <a:p>
            <a:pPr marL="0" indent="0"/>
            <a:r>
              <a:rPr lang="en-US" sz="2400" u="sng" dirty="0">
                <a:solidFill>
                  <a:schemeClr val="bg1"/>
                </a:solidFill>
              </a:rPr>
              <a:t>An objective from our syllabus:</a:t>
            </a:r>
          </a:p>
          <a:p>
            <a:pPr marL="0" indent="0"/>
            <a:r>
              <a:rPr lang="en-US" sz="2400" dirty="0">
                <a:solidFill>
                  <a:schemeClr val="bg1"/>
                </a:solidFill>
              </a:rPr>
              <a:t>Apply a framework for understanding the application of technologies to the scope, severity, context and phases of a crisis and response</a:t>
            </a:r>
          </a:p>
          <a:p>
            <a:pPr marL="0" indent="0"/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 for Today </a:t>
            </a:r>
          </a:p>
        </p:txBody>
      </p:sp>
    </p:spTree>
    <p:extLst>
      <p:ext uri="{BB962C8B-B14F-4D97-AF65-F5344CB8AC3E}">
        <p14:creationId xmlns:p14="http://schemas.microsoft.com/office/powerpoint/2010/main" val="67343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Severity – </a:t>
            </a:r>
            <a:br>
              <a:rPr lang="en-US" dirty="0"/>
            </a:br>
            <a:r>
              <a:rPr lang="en-US" dirty="0"/>
              <a:t>levels of emergency</a:t>
            </a:r>
          </a:p>
        </p:txBody>
      </p:sp>
    </p:spTree>
    <p:extLst>
      <p:ext uri="{BB962C8B-B14F-4D97-AF65-F5344CB8AC3E}">
        <p14:creationId xmlns:p14="http://schemas.microsoft.com/office/powerpoint/2010/main" val="223310360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at Crisis and Resilience as </a:t>
            </a:r>
            <a:br>
              <a:rPr lang="en-US" dirty="0"/>
            </a:br>
            <a:r>
              <a:rPr lang="en-US" dirty="0"/>
              <a:t>a Continuum of Factors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79512" y="2996952"/>
          <a:ext cx="88569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3409836"/>
            <a:ext cx="280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Scope of Crisis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51520" y="1556792"/>
          <a:ext cx="885698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753652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highlight>
                  <a:srgbClr val="FFFF00"/>
                </a:highlight>
              </a:rPr>
              <a:t>Severity of Crisis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79512" y="4509120"/>
          <a:ext cx="88569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4922004"/>
            <a:ext cx="3062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Context of Crisis</a:t>
            </a:r>
          </a:p>
        </p:txBody>
      </p:sp>
    </p:spTree>
    <p:extLst>
      <p:ext uri="{BB962C8B-B14F-4D97-AF65-F5344CB8AC3E}">
        <p14:creationId xmlns:p14="http://schemas.microsoft.com/office/powerpoint/2010/main" val="271274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8AA67-C0E4-EB19-B960-35D810E0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2EE21-B9BF-1312-FB05-25A8F16F8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76400"/>
            <a:ext cx="8219256" cy="4191000"/>
          </a:xfrm>
        </p:spPr>
        <p:txBody>
          <a:bodyPr/>
          <a:lstStyle/>
          <a:p>
            <a:r>
              <a:rPr lang="en-US" sz="2400" dirty="0">
                <a:solidFill>
                  <a:srgbClr val="2E81FC"/>
                </a:solidFill>
              </a:rPr>
              <a:t>By the end of the session, learners will be able to…</a:t>
            </a:r>
          </a:p>
          <a:p>
            <a:r>
              <a:rPr lang="en-US" dirty="0"/>
              <a:t>1) Understand the </a:t>
            </a:r>
            <a:r>
              <a:rPr lang="en-US" dirty="0">
                <a:solidFill>
                  <a:srgbClr val="FF0000"/>
                </a:solidFill>
              </a:rPr>
              <a:t>characteristics</a:t>
            </a:r>
            <a:r>
              <a:rPr lang="en-US" dirty="0"/>
              <a:t> of major disasters and the evolution of technology response</a:t>
            </a:r>
          </a:p>
          <a:p>
            <a:r>
              <a:rPr lang="en-US" dirty="0"/>
              <a:t>2) Recognize the </a:t>
            </a:r>
            <a:r>
              <a:rPr lang="en-US" dirty="0">
                <a:solidFill>
                  <a:srgbClr val="FF0000"/>
                </a:solidFill>
              </a:rPr>
              <a:t>humanitarian</a:t>
            </a:r>
            <a:r>
              <a:rPr lang="en-US" dirty="0"/>
              <a:t> side of the large-numbers</a:t>
            </a:r>
          </a:p>
          <a:p>
            <a:r>
              <a:rPr lang="en-US" dirty="0"/>
              <a:t>3) Introduce basic </a:t>
            </a:r>
            <a:r>
              <a:rPr lang="en-US" dirty="0">
                <a:solidFill>
                  <a:srgbClr val="FF0000"/>
                </a:solidFill>
              </a:rPr>
              <a:t>data sources</a:t>
            </a:r>
            <a:r>
              <a:rPr lang="en-US" dirty="0"/>
              <a:t> for understanding context of disasters</a:t>
            </a:r>
          </a:p>
          <a:p>
            <a:r>
              <a:rPr lang="en-US" dirty="0"/>
              <a:t>4) Introduce &amp; apply a </a:t>
            </a:r>
            <a:r>
              <a:rPr lang="en-US" dirty="0">
                <a:solidFill>
                  <a:srgbClr val="FF0000"/>
                </a:solidFill>
              </a:rPr>
              <a:t>framework</a:t>
            </a:r>
            <a:r>
              <a:rPr lang="en-US" dirty="0"/>
              <a:t> for understanding the application of technologies to the scope, severity, context and phases of a crisis and response (course objective #2)</a:t>
            </a:r>
          </a:p>
          <a:p>
            <a:r>
              <a:rPr lang="en-US" dirty="0"/>
              <a:t>5) Identify and recommend </a:t>
            </a:r>
            <a:r>
              <a:rPr lang="en-US" dirty="0">
                <a:solidFill>
                  <a:srgbClr val="FF0000"/>
                </a:solidFill>
              </a:rPr>
              <a:t>technologies</a:t>
            </a:r>
            <a:r>
              <a:rPr lang="en-US" dirty="0"/>
              <a:t> and data relevant to the affected population’s context (course objective #1)</a:t>
            </a:r>
          </a:p>
        </p:txBody>
      </p:sp>
    </p:spTree>
    <p:extLst>
      <p:ext uri="{BB962C8B-B14F-4D97-AF65-F5344CB8AC3E}">
        <p14:creationId xmlns:p14="http://schemas.microsoft.com/office/powerpoint/2010/main" val="38657500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76400"/>
            <a:ext cx="7787208" cy="4191000"/>
          </a:xfrm>
        </p:spPr>
        <p:txBody>
          <a:bodyPr/>
          <a:lstStyle/>
          <a:p>
            <a:pPr marL="0" indent="0"/>
            <a:r>
              <a:rPr lang="en-US" sz="2400" dirty="0"/>
              <a:t>“The designation of an </a:t>
            </a:r>
            <a:r>
              <a:rPr lang="en-US" sz="2400" dirty="0">
                <a:solidFill>
                  <a:srgbClr val="FF0000"/>
                </a:solidFill>
              </a:rPr>
              <a:t>L3 emergency</a:t>
            </a:r>
            <a:r>
              <a:rPr lang="en-US" sz="2400" dirty="0"/>
              <a:t>, in consultation with the IASC* Principals, will be issued by the Emergency Relief Coordinator (ERC), on the basis of an analysis of 5 criteria: </a:t>
            </a:r>
            <a:r>
              <a:rPr lang="en-US" sz="2400" u="sng" dirty="0"/>
              <a:t>scale, complexity, urgency, capacity, and reputational risk</a:t>
            </a:r>
            <a:r>
              <a:rPr lang="en-US" sz="2400" dirty="0"/>
              <a:t>.”   </a:t>
            </a:r>
            <a:r>
              <a:rPr lang="en-US" b="0" i="1" dirty="0"/>
              <a:t>--IASC System-Wide Emergency Activation, p.1</a:t>
            </a:r>
          </a:p>
          <a:p>
            <a:pPr marL="0" indent="0"/>
            <a:endParaRPr lang="en-US" sz="2400" b="0" i="1" dirty="0"/>
          </a:p>
          <a:p>
            <a:pPr marL="0" indent="0"/>
            <a:endParaRPr lang="en-US" sz="2400" b="0" i="1" dirty="0"/>
          </a:p>
          <a:p>
            <a:pPr marL="0" indent="0"/>
            <a:r>
              <a:rPr lang="en-US" sz="2400" b="0" i="1" dirty="0"/>
              <a:t>* IASC = </a:t>
            </a:r>
            <a:r>
              <a:rPr lang="en-US" sz="2400" b="0" i="1" dirty="0">
                <a:solidFill>
                  <a:srgbClr val="FF0000"/>
                </a:solidFill>
              </a:rPr>
              <a:t>Inter-Agency Standing Committee </a:t>
            </a:r>
            <a:r>
              <a:rPr lang="en-US" sz="2400" b="0" i="1" dirty="0"/>
              <a:t>(UN operational agencies plus some large Int’l Org’s (IOs) like IFRC and ICRC) </a:t>
            </a:r>
          </a:p>
        </p:txBody>
      </p:sp>
    </p:spTree>
    <p:extLst>
      <p:ext uri="{BB962C8B-B14F-4D97-AF65-F5344CB8AC3E}">
        <p14:creationId xmlns:p14="http://schemas.microsoft.com/office/powerpoint/2010/main" val="672591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WFP Emergency Levels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1600" y="1676400"/>
            <a:ext cx="7715200" cy="4191000"/>
          </a:xfrm>
        </p:spPr>
        <p:txBody>
          <a:bodyPr/>
          <a:lstStyle/>
          <a:p>
            <a:pPr marL="0" indent="0"/>
            <a:r>
              <a:rPr lang="en-US" dirty="0"/>
              <a:t>World Food Programme (WFP) Emergency Response Classifications …according to a three-level scale: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u="sng" dirty="0"/>
              <a:t>Level 1 Response</a:t>
            </a:r>
            <a:r>
              <a:rPr lang="en-US" dirty="0"/>
              <a:t>: Emergency operations </a:t>
            </a:r>
            <a:r>
              <a:rPr lang="en-US" dirty="0">
                <a:solidFill>
                  <a:srgbClr val="FF0000"/>
                </a:solidFill>
              </a:rPr>
              <a:t>within the response capabilities of the relevant WFP Country Office</a:t>
            </a:r>
            <a:r>
              <a:rPr lang="en-US" dirty="0"/>
              <a:t> (CO), with routine support from Regional Bureau (RB).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u="sng" dirty="0"/>
              <a:t>Level 2 Response</a:t>
            </a:r>
            <a:r>
              <a:rPr lang="en-US" dirty="0"/>
              <a:t>: Emergency Response operations </a:t>
            </a:r>
            <a:r>
              <a:rPr lang="en-US" dirty="0">
                <a:solidFill>
                  <a:srgbClr val="FF0000"/>
                </a:solidFill>
              </a:rPr>
              <a:t>requiring regional augmentation </a:t>
            </a:r>
            <a:r>
              <a:rPr lang="en-US" dirty="0"/>
              <a:t>of country-level response capability.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u="sng" dirty="0"/>
              <a:t>Level 3 Response</a:t>
            </a:r>
            <a:r>
              <a:rPr lang="en-US" dirty="0"/>
              <a:t>: Emergency Response operations requiring mobilization of WFP </a:t>
            </a:r>
            <a:r>
              <a:rPr lang="en-US" dirty="0">
                <a:solidFill>
                  <a:srgbClr val="FF0000"/>
                </a:solidFill>
              </a:rPr>
              <a:t>global response capabilities </a:t>
            </a:r>
            <a:r>
              <a:rPr lang="en-US" dirty="0"/>
              <a:t>in support of the relevant CO(s) and/or RB, i.e. a Corporate Response.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/>
            <a:r>
              <a:rPr lang="en-US" b="0" i="1" dirty="0"/>
              <a:t>--WFP Emergency Response Classifications, p.1</a:t>
            </a:r>
          </a:p>
        </p:txBody>
      </p:sp>
    </p:spTree>
    <p:extLst>
      <p:ext uri="{BB962C8B-B14F-4D97-AF65-F5344CB8AC3E}">
        <p14:creationId xmlns:p14="http://schemas.microsoft.com/office/powerpoint/2010/main" val="2616044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OCHA Level 3 Emergencies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082494"/>
            <a:ext cx="7859216" cy="1440160"/>
          </a:xfrm>
        </p:spPr>
        <p:txBody>
          <a:bodyPr/>
          <a:lstStyle/>
          <a:p>
            <a:pPr algn="ctr" defTabSz="1200150">
              <a:tabLst>
                <a:tab pos="2571750" algn="l"/>
                <a:tab pos="4852988" algn="l"/>
              </a:tabLst>
            </a:pPr>
            <a:r>
              <a:rPr lang="en-US" altLang="en-US" b="0" dirty="0">
                <a:solidFill>
                  <a:srgbClr val="333333"/>
                </a:solidFill>
                <a:hlinkClick r:id="rId3"/>
              </a:rPr>
              <a:t>https://www.unocha.org/where-we-work/current-emergencies</a:t>
            </a:r>
            <a:endParaRPr lang="en-US" altLang="en-US" b="0" dirty="0">
              <a:solidFill>
                <a:srgbClr val="333333"/>
              </a:solidFill>
            </a:endParaRPr>
          </a:p>
          <a:p>
            <a:pPr algn="ctr"/>
            <a:r>
              <a:rPr lang="en-US" altLang="en-US" b="0" dirty="0">
                <a:solidFill>
                  <a:srgbClr val="333333"/>
                </a:solidFill>
                <a:latin typeface="Roboto Slab"/>
              </a:rPr>
              <a:t>As of Apr. 2023</a:t>
            </a:r>
          </a:p>
          <a:p>
            <a:pPr algn="ctr"/>
            <a:r>
              <a:rPr lang="en-US" altLang="en-US" b="0" dirty="0">
                <a:solidFill>
                  <a:srgbClr val="333333"/>
                </a:solidFill>
                <a:latin typeface="Roboto Slab"/>
              </a:rPr>
              <a:t>OCHA = UN Office for the Coordination of Humanitarian Affairs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FC0B8-AEC0-7EBA-F5B1-F3F8E1998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3842"/>
            <a:ext cx="9144000" cy="2290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CD180-62ED-4396-0B77-08E2A8997300}"/>
              </a:ext>
            </a:extLst>
          </p:cNvPr>
          <p:cNvSpPr txBox="1"/>
          <p:nvPr/>
        </p:nvSpPr>
        <p:spPr>
          <a:xfrm>
            <a:off x="246828" y="4574158"/>
            <a:ext cx="1581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2E81FC"/>
                </a:solidFill>
              </a:rPr>
              <a:t>IDP &amp; Drought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FE7225-613D-2154-9E4E-3054B6120B06}"/>
              </a:ext>
            </a:extLst>
          </p:cNvPr>
          <p:cNvSpPr txBox="1"/>
          <p:nvPr/>
        </p:nvSpPr>
        <p:spPr>
          <a:xfrm>
            <a:off x="2395856" y="4581128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2E81FC"/>
                </a:solidFill>
              </a:rPr>
              <a:t>Poverty &amp; Instability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F41AEB-0376-425B-DF51-0DD3CFC076C6}"/>
              </a:ext>
            </a:extLst>
          </p:cNvPr>
          <p:cNvSpPr txBox="1"/>
          <p:nvPr/>
        </p:nvSpPr>
        <p:spPr>
          <a:xfrm>
            <a:off x="5160723" y="4581128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2E81FC"/>
                </a:solidFill>
              </a:rPr>
              <a:t>Earthquake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E886F6-27B6-A048-C6D7-3464DCE6631A}"/>
              </a:ext>
            </a:extLst>
          </p:cNvPr>
          <p:cNvSpPr txBox="1"/>
          <p:nvPr/>
        </p:nvSpPr>
        <p:spPr>
          <a:xfrm>
            <a:off x="7671855" y="4581128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2E81FC"/>
                </a:solidFill>
              </a:rPr>
              <a:t>Conflict</a:t>
            </a:r>
          </a:p>
        </p:txBody>
      </p:sp>
    </p:spTree>
    <p:extLst>
      <p:ext uri="{BB962C8B-B14F-4D97-AF65-F5344CB8AC3E}">
        <p14:creationId xmlns:p14="http://schemas.microsoft.com/office/powerpoint/2010/main" val="1634613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0AE7-4586-4BD5-AC8E-3A4DFB90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Scope –</a:t>
            </a:r>
            <a:br>
              <a:rPr lang="en-US" dirty="0"/>
            </a:br>
            <a:r>
              <a:rPr lang="en-US" dirty="0"/>
              <a:t>A Personal Earthquake Story</a:t>
            </a:r>
          </a:p>
        </p:txBody>
      </p:sp>
    </p:spTree>
    <p:extLst>
      <p:ext uri="{BB962C8B-B14F-4D97-AF65-F5344CB8AC3E}">
        <p14:creationId xmlns:p14="http://schemas.microsoft.com/office/powerpoint/2010/main" val="1314605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at Crisis and Resilience as </a:t>
            </a:r>
            <a:br>
              <a:rPr lang="en-US" dirty="0"/>
            </a:br>
            <a:r>
              <a:rPr lang="en-US" dirty="0"/>
              <a:t>a Continuum of Factors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79512" y="2996952"/>
          <a:ext cx="88569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3409836"/>
            <a:ext cx="280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highlight>
                  <a:srgbClr val="FFFF00"/>
                </a:highlight>
              </a:rPr>
              <a:t>Scope of Crisis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77066641"/>
              </p:ext>
            </p:extLst>
          </p:nvPr>
        </p:nvGraphicFramePr>
        <p:xfrm>
          <a:off x="251520" y="1556792"/>
          <a:ext cx="885698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753652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Severity of Crisis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79512" y="4509120"/>
          <a:ext cx="88569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4922004"/>
            <a:ext cx="3062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Context of Crisis</a:t>
            </a:r>
          </a:p>
        </p:txBody>
      </p:sp>
    </p:spTree>
    <p:extLst>
      <p:ext uri="{BB962C8B-B14F-4D97-AF65-F5344CB8AC3E}">
        <p14:creationId xmlns:p14="http://schemas.microsoft.com/office/powerpoint/2010/main" val="3014248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Cypress Structure, Oct 17, 19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95524"/>
            <a:ext cx="5953125" cy="4562476"/>
          </a:xfrm>
          <a:prstGeom prst="rect">
            <a:avLst/>
          </a:prstGeom>
          <a:noFill/>
        </p:spPr>
      </p:pic>
      <p:pic>
        <p:nvPicPr>
          <p:cNvPr id="143362" name="Picture 2" descr="Bay Bridge, 19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0" y="0"/>
            <a:ext cx="5524500" cy="37433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2160" y="4069521"/>
            <a:ext cx="30476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October 17, 1989 </a:t>
            </a:r>
          </a:p>
          <a:p>
            <a:r>
              <a:rPr lang="en-US" sz="2000" b="1" dirty="0"/>
              <a:t>San Francisco, 5:04 pm</a:t>
            </a:r>
          </a:p>
          <a:p>
            <a:r>
              <a:rPr lang="en-US" sz="2000" b="1" dirty="0"/>
              <a:t>Loma </a:t>
            </a:r>
            <a:r>
              <a:rPr lang="en-US" sz="2000" b="1" dirty="0" err="1"/>
              <a:t>Prieta</a:t>
            </a:r>
            <a:r>
              <a:rPr lang="en-US" sz="2000" b="1" dirty="0"/>
              <a:t> 7.1 </a:t>
            </a:r>
          </a:p>
          <a:p>
            <a:r>
              <a:rPr lang="en-US" sz="2000" b="1" dirty="0"/>
              <a:t>earthquake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1939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Context – </a:t>
            </a:r>
            <a:r>
              <a:rPr lang="en-US" cap="none" dirty="0"/>
              <a:t>Where The Crisis Occurs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1512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at Crisis and Resilience as </a:t>
            </a:r>
            <a:br>
              <a:rPr lang="en-US" dirty="0"/>
            </a:br>
            <a:r>
              <a:rPr lang="en-US" dirty="0"/>
              <a:t>a Continuum of Factors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79512" y="2996952"/>
          <a:ext cx="88569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3409836"/>
            <a:ext cx="280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Scope of Crisis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51520" y="1556792"/>
          <a:ext cx="885698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753652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Severity of Crisis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79512" y="4509120"/>
          <a:ext cx="88569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4922004"/>
            <a:ext cx="3062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highlight>
                  <a:srgbClr val="FFFF00"/>
                </a:highlight>
              </a:rPr>
              <a:t>Context of Crisis</a:t>
            </a:r>
          </a:p>
        </p:txBody>
      </p:sp>
    </p:spTree>
    <p:extLst>
      <p:ext uri="{BB962C8B-B14F-4D97-AF65-F5344CB8AC3E}">
        <p14:creationId xmlns:p14="http://schemas.microsoft.com/office/powerpoint/2010/main" val="38947944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Context</a:t>
            </a:r>
            <a:br>
              <a:rPr lang="en-US" dirty="0"/>
            </a:br>
            <a:r>
              <a:rPr lang="en-US" dirty="0"/>
              <a:t>It matters where you are in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76400"/>
            <a:ext cx="7787208" cy="4191000"/>
          </a:xfrm>
        </p:spPr>
        <p:txBody>
          <a:bodyPr/>
          <a:lstStyle/>
          <a:p>
            <a:pPr marL="0" indent="0"/>
            <a:r>
              <a:rPr lang="en-US" sz="2400" dirty="0">
                <a:solidFill>
                  <a:srgbClr val="00B050"/>
                </a:solidFill>
              </a:rPr>
              <a:t>1. LDC – 47 Least Developed Countries, like Haiti. </a:t>
            </a:r>
          </a:p>
          <a:p>
            <a:pPr marL="354013" lvl="3" indent="0">
              <a:buNone/>
            </a:pPr>
            <a:r>
              <a:rPr lang="en-US" dirty="0"/>
              <a:t>Least Developed Countries (LDC) meet three criteria:</a:t>
            </a:r>
          </a:p>
          <a:p>
            <a:pPr marL="520700" lvl="1" indent="-342900">
              <a:buFont typeface="+mj-lt"/>
              <a:buAutoNum type="alphaLcParenR"/>
            </a:pPr>
            <a:r>
              <a:rPr lang="en-US" b="1" dirty="0">
                <a:solidFill>
                  <a:srgbClr val="FE860E"/>
                </a:solidFill>
              </a:rPr>
              <a:t>Poverty</a:t>
            </a:r>
            <a:r>
              <a:rPr lang="en-US" dirty="0"/>
              <a:t> – based on a three-year average estimate of GNI per capita for the period 2016-2018, based on the World Bank Atlas method (under $1,025 for inclusion, above $ 1,230 for graduation) </a:t>
            </a:r>
          </a:p>
          <a:p>
            <a:pPr marL="520700" lvl="1" indent="-342900">
              <a:buFont typeface="+mj-lt"/>
              <a:buAutoNum type="alphaLcParenR"/>
            </a:pPr>
            <a:r>
              <a:rPr lang="en-US" b="1" dirty="0">
                <a:solidFill>
                  <a:srgbClr val="FE860E"/>
                </a:solidFill>
              </a:rPr>
              <a:t>Human resource weakness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Human Assets Index (HAI) based on indicators of: (a) nutrition: percentage of population undernourished; (b) health: mortality rate for children aged five years or under; (c) education: the gross secondary school enrolment ratio; and (d) adult literacy rate.</a:t>
            </a:r>
          </a:p>
          <a:p>
            <a:pPr marL="520700" lvl="1" indent="-342900">
              <a:buFont typeface="+mj-lt"/>
              <a:buAutoNum type="alphaLcParenR"/>
            </a:pPr>
            <a:r>
              <a:rPr lang="en-US" b="1" dirty="0">
                <a:solidFill>
                  <a:srgbClr val="FE860E"/>
                </a:solidFill>
              </a:rPr>
              <a:t>Economic vulnerability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Economic Vulnerability Index (EVI) based on indicators of: (a) population size; (b) remoteness; (c) merchandise export concentration; (d) share of agriculture, forestry and fisheries; (e) share of population in low elevated coastal zones; (f) instability of exports of goods and services; (g) </a:t>
            </a:r>
            <a:r>
              <a:rPr lang="en-US" dirty="0">
                <a:solidFill>
                  <a:srgbClr val="FF0000"/>
                </a:solidFill>
              </a:rPr>
              <a:t>victims of natural disasters</a:t>
            </a:r>
            <a:r>
              <a:rPr lang="en-US" dirty="0"/>
              <a:t>; and (h) instability of agricultural production.  </a:t>
            </a:r>
            <a:r>
              <a:rPr lang="en-US" i="1" dirty="0"/>
              <a:t>– UN Criteria</a:t>
            </a:r>
          </a:p>
          <a:p>
            <a:pPr marL="520700" lvl="1" indent="-342900">
              <a:buFont typeface="+mj-lt"/>
              <a:buAutoNum type="alphaLcParenR"/>
            </a:pPr>
            <a:endParaRPr lang="en-US" dirty="0"/>
          </a:p>
          <a:p>
            <a:endParaRPr lang="en-US" b="0" dirty="0"/>
          </a:p>
          <a:p>
            <a:pPr marL="520700" lvl="1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722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Time – </a:t>
            </a:r>
            <a:r>
              <a:rPr lang="en-US" cap="none" dirty="0"/>
              <a:t>The Phases of Disaster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13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Who I Am…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4608512" cy="508518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5 years teaching Crisis Informatics and IT </a:t>
            </a:r>
            <a:r>
              <a:rPr lang="en-US" sz="2400" dirty="0" err="1"/>
              <a:t>Mgmt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40 years in IT, 38 in IT </a:t>
            </a:r>
            <a:r>
              <a:rPr lang="en-US" sz="2400" dirty="0" err="1"/>
              <a:t>mgmt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13 years on Wall Street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10 years in </a:t>
            </a:r>
            <a:r>
              <a:rPr lang="en-US" sz="2400" dirty="0" err="1"/>
              <a:t>mgmt</a:t>
            </a:r>
            <a:r>
              <a:rPr lang="en-US" sz="2400" dirty="0"/>
              <a:t> consulting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17 years in NGOs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Former Global CIO at IFRC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Former CIO at STC/US &amp; UK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Co-founder and former Chairman of NetHope.org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More on LinkedIn, Google and </a:t>
            </a:r>
            <a:r>
              <a:rPr lang="en-US" dirty="0">
                <a:hlinkClick r:id="rId3"/>
              </a:rPr>
              <a:t>www.eghapp.com</a:t>
            </a:r>
            <a:r>
              <a:rPr lang="en-US" dirty="0"/>
              <a:t> </a:t>
            </a:r>
          </a:p>
          <a:p>
            <a:pPr lvl="1">
              <a:buNone/>
            </a:pPr>
            <a:r>
              <a:rPr lang="en-US" i="1" dirty="0"/>
              <a:t> </a:t>
            </a:r>
            <a:endParaRPr lang="en-GB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400598" y="5445224"/>
            <a:ext cx="33089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Connections for Good</a:t>
            </a:r>
          </a:p>
          <a:p>
            <a:pPr algn="ctr"/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People, Comm’s, Ideas</a:t>
            </a:r>
          </a:p>
          <a:p>
            <a:pPr algn="ctr"/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Connect!</a:t>
            </a:r>
          </a:p>
        </p:txBody>
      </p:sp>
      <p:pic>
        <p:nvPicPr>
          <p:cNvPr id="5" name="Picture 4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D5366CCD-E5DF-AD8B-8FE9-473ADD317D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7476" b="9021"/>
          <a:stretch/>
        </p:blipFill>
        <p:spPr>
          <a:xfrm>
            <a:off x="4812678" y="1772816"/>
            <a:ext cx="4295826" cy="333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2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Phases of Disaster Response</a:t>
            </a:r>
            <a:endParaRPr lang="en-GB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</p:nvPr>
        </p:nvGraphicFramePr>
        <p:xfrm>
          <a:off x="186308" y="1610127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42661" y="25908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Stage 0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4288" y="406778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Stage 1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70853" y="622802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Stage 2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610766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Stage 3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41397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Stage 4</a:t>
            </a:r>
            <a:endParaRPr lang="en-GB" b="1" dirty="0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865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 in a Framework</a:t>
            </a:r>
          </a:p>
        </p:txBody>
      </p:sp>
      <p:pic>
        <p:nvPicPr>
          <p:cNvPr id="1026" name="Picture 2" descr="Image result for a 4x4x3 cub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850" y="1902296"/>
            <a:ext cx="469843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8944560">
            <a:off x="5329508" y="517741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Severity</a:t>
            </a:r>
          </a:p>
        </p:txBody>
      </p:sp>
      <p:sp>
        <p:nvSpPr>
          <p:cNvPr id="6" name="TextBox 5"/>
          <p:cNvSpPr txBox="1"/>
          <p:nvPr/>
        </p:nvSpPr>
        <p:spPr>
          <a:xfrm rot="894371">
            <a:off x="5113484" y="187580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Scope</a:t>
            </a:r>
          </a:p>
        </p:txBody>
      </p:sp>
      <p:sp>
        <p:nvSpPr>
          <p:cNvPr id="7" name="TextBox 6"/>
          <p:cNvSpPr txBox="1"/>
          <p:nvPr/>
        </p:nvSpPr>
        <p:spPr>
          <a:xfrm rot="4965088">
            <a:off x="1480557" y="346923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Context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23728" y="6237312"/>
            <a:ext cx="568863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39952" y="630932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1115532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DA58D4-7979-41E6-AC02-E4E002BA3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 most important take-away is that context matters. </a:t>
            </a:r>
          </a:p>
          <a:p>
            <a:pPr marL="811213" lvl="2" indent="-457200">
              <a:buFont typeface="+mj-lt"/>
              <a:buAutoNum type="alphaLcParenR"/>
            </a:pPr>
            <a:r>
              <a:rPr lang="en-US" dirty="0"/>
              <a:t>The scope, severity, location and timing determine which technology to apply.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Each audience has its own technology footprint</a:t>
            </a:r>
          </a:p>
          <a:p>
            <a:pPr marL="811213" lvl="2" indent="-457200">
              <a:buFont typeface="+mj-lt"/>
              <a:buAutoNum type="alphaLcParenR"/>
            </a:pPr>
            <a:r>
              <a:rPr lang="en-US" dirty="0"/>
              <a:t>Rule #1 is “know thy audience!”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DE102B-0DB7-4603-B690-800B8C71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Conclusions?</a:t>
            </a:r>
          </a:p>
        </p:txBody>
      </p:sp>
    </p:spTree>
    <p:extLst>
      <p:ext uri="{BB962C8B-B14F-4D97-AF65-F5344CB8AC3E}">
        <p14:creationId xmlns:p14="http://schemas.microsoft.com/office/powerpoint/2010/main" val="290833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4C4C-CC54-4B51-8B6F-D276D00B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AC95D-992A-417E-A9F3-9323E4CCE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76400"/>
            <a:ext cx="8003232" cy="470492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Join or create a collaboration group to share best practices.  There are at least two operating in the nonprofit space.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Read up on disaster response (e.g. Amanda Ripley’s book).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Experiment and share what works; this is a broader community than our immediate organizations.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See the rest of the course on YouTube, here: </a:t>
            </a:r>
            <a:r>
              <a:rPr lang="en-US" sz="1600" b="0" dirty="0">
                <a:solidFill>
                  <a:srgbClr val="1155CC"/>
                </a:solidFill>
                <a:effectLst/>
                <a:hlinkClick r:id="rId2"/>
              </a:rPr>
              <a:t>https://www.youtube.com/playlist?list=PLbBJLViN2UszgHfeUfPYGq7w__G6r0eLR</a:t>
            </a:r>
            <a:r>
              <a:rPr lang="en-US" sz="1600" b="0" dirty="0">
                <a:solidFill>
                  <a:srgbClr val="1155CC"/>
                </a:solidFill>
                <a:effectLst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And the book project, here: </a:t>
            </a:r>
            <a:r>
              <a:rPr lang="en-US" sz="1600" b="0" dirty="0">
                <a:hlinkClick r:id="rId3"/>
              </a:rPr>
              <a:t>https://docs.google.com/document/d/12ULKaMl4-MD8rYOSADHhmWfSTllc2uv5PBOah5UoM8w/edit?usp=sharing</a:t>
            </a:r>
            <a:r>
              <a:rPr lang="en-US" sz="1600" b="0" dirty="0"/>
              <a:t> 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3969608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Q&amp;A, Discussion</a:t>
            </a:r>
          </a:p>
        </p:txBody>
      </p:sp>
    </p:spTree>
    <p:extLst>
      <p:ext uri="{BB962C8B-B14F-4D97-AF65-F5344CB8AC3E}">
        <p14:creationId xmlns:p14="http://schemas.microsoft.com/office/powerpoint/2010/main" val="65344348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4821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7ED2-1587-D16C-86D8-B07CE646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605764426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/>
          <a:lstStyle/>
          <a:p>
            <a:r>
              <a:rPr lang="en-US" dirty="0"/>
              <a:t>Philippines – Haiyan Cyclone, Nov. 2013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19672" y="2924944"/>
          <a:ext cx="6858000" cy="1280160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374459935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427238826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2834549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9443671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Rank</a:t>
                      </a:r>
                      <a:r>
                        <a:rPr lang="en-US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[15]</a:t>
                      </a:r>
                      <a:endParaRPr lang="en-US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Storm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Dates of impact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Deaths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38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4" tooltip="Typhoon Haiyan"/>
                        </a:rPr>
                        <a:t>Haiyan/Yolanda 2013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2013, November 7–8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6,300</a:t>
                      </a:r>
                      <a:r>
                        <a:rPr lang="en-US" b="0" i="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5"/>
                        </a:rPr>
                        <a:t>[16]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21998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19672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Cyclone</a:t>
            </a:r>
          </a:p>
          <a:p>
            <a:r>
              <a:rPr lang="en-US" dirty="0"/>
              <a:t>6,300 deaths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04120" y="5115719"/>
            <a:ext cx="468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*2</a:t>
            </a:r>
            <a:r>
              <a:rPr lang="en-US" i="1" baseline="30000" dirty="0"/>
              <a:t>nd</a:t>
            </a:r>
            <a:r>
              <a:rPr lang="en-US" i="1" dirty="0"/>
              <a:t> deadliest cyclone in Philippines history</a:t>
            </a:r>
          </a:p>
        </p:txBody>
      </p:sp>
    </p:spTree>
    <p:extLst>
      <p:ext uri="{BB962C8B-B14F-4D97-AF65-F5344CB8AC3E}">
        <p14:creationId xmlns:p14="http://schemas.microsoft.com/office/powerpoint/2010/main" val="42737204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20"/>
            <a:ext cx="89439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6372036"/>
            <a:ext cx="2809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Tacloban Airport Before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117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-27384"/>
            <a:ext cx="89154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6372036"/>
            <a:ext cx="260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Tacloban Airport After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2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98"/>
          <p:cNvGrpSpPr/>
          <p:nvPr/>
        </p:nvGrpSpPr>
        <p:grpSpPr>
          <a:xfrm>
            <a:off x="253629" y="3053489"/>
            <a:ext cx="8636741" cy="751020"/>
            <a:chOff x="2109" y="1656489"/>
            <a:chExt cx="8636741" cy="751020"/>
          </a:xfrm>
        </p:grpSpPr>
        <p:sp>
          <p:nvSpPr>
            <p:cNvPr id="454" name="Google Shape;454;p98"/>
            <p:cNvSpPr/>
            <p:nvPr/>
          </p:nvSpPr>
          <p:spPr>
            <a:xfrm>
              <a:off x="2109" y="1656489"/>
              <a:ext cx="1877552" cy="75102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98"/>
            <p:cNvSpPr txBox="1"/>
            <p:nvPr/>
          </p:nvSpPr>
          <p:spPr>
            <a:xfrm>
              <a:off x="377619" y="1656489"/>
              <a:ext cx="1126532" cy="751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IT Manager, Wall Street</a:t>
              </a:r>
              <a:endParaRPr dirty="0"/>
            </a:p>
          </p:txBody>
        </p:sp>
        <p:sp>
          <p:nvSpPr>
            <p:cNvPr id="456" name="Google Shape;456;p98"/>
            <p:cNvSpPr/>
            <p:nvPr/>
          </p:nvSpPr>
          <p:spPr>
            <a:xfrm>
              <a:off x="1656184" y="1656489"/>
              <a:ext cx="1877552" cy="75102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388D3F"/>
                </a:gs>
                <a:gs pos="80000">
                  <a:srgbClr val="49BB54"/>
                </a:gs>
                <a:gs pos="100000">
                  <a:srgbClr val="47BE53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98"/>
            <p:cNvSpPr txBox="1"/>
            <p:nvPr/>
          </p:nvSpPr>
          <p:spPr>
            <a:xfrm>
              <a:off x="2031694" y="1656489"/>
              <a:ext cx="1126532" cy="751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Consulting Partner</a:t>
              </a:r>
              <a:endParaRPr dirty="0"/>
            </a:p>
          </p:txBody>
        </p:sp>
        <p:sp>
          <p:nvSpPr>
            <p:cNvPr id="458" name="Google Shape;458;p98"/>
            <p:cNvSpPr/>
            <p:nvPr/>
          </p:nvSpPr>
          <p:spPr>
            <a:xfrm>
              <a:off x="3381703" y="1656489"/>
              <a:ext cx="1877552" cy="75102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3A897F"/>
                </a:gs>
                <a:gs pos="80000">
                  <a:srgbClr val="4DB3A8"/>
                </a:gs>
                <a:gs pos="100000">
                  <a:srgbClr val="4CB6AA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98"/>
            <p:cNvSpPr txBox="1"/>
            <p:nvPr/>
          </p:nvSpPr>
          <p:spPr>
            <a:xfrm>
              <a:off x="3757213" y="1656489"/>
              <a:ext cx="1126532" cy="751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Global CIO</a:t>
              </a:r>
              <a:endParaRPr dirty="0"/>
            </a:p>
          </p:txBody>
        </p:sp>
        <p:sp>
          <p:nvSpPr>
            <p:cNvPr id="460" name="Google Shape;460;p98"/>
            <p:cNvSpPr/>
            <p:nvPr/>
          </p:nvSpPr>
          <p:spPr>
            <a:xfrm>
              <a:off x="5071500" y="1656489"/>
              <a:ext cx="1877552" cy="75102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3E5582"/>
                </a:gs>
                <a:gs pos="80000">
                  <a:srgbClr val="5170AC"/>
                </a:gs>
                <a:gs pos="100000">
                  <a:srgbClr val="506FA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98"/>
            <p:cNvSpPr txBox="1"/>
            <p:nvPr/>
          </p:nvSpPr>
          <p:spPr>
            <a:xfrm>
              <a:off x="5294604" y="1656500"/>
              <a:ext cx="1502100" cy="7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Teacher/ Researcher</a:t>
              </a:r>
              <a:endParaRPr dirty="0"/>
            </a:p>
          </p:txBody>
        </p:sp>
        <p:sp>
          <p:nvSpPr>
            <p:cNvPr id="462" name="Google Shape;462;p98"/>
            <p:cNvSpPr/>
            <p:nvPr/>
          </p:nvSpPr>
          <p:spPr>
            <a:xfrm>
              <a:off x="6761298" y="1656489"/>
              <a:ext cx="1877552" cy="75102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5C417C"/>
                </a:gs>
                <a:gs pos="80000">
                  <a:srgbClr val="7955A4"/>
                </a:gs>
                <a:gs pos="100000">
                  <a:srgbClr val="7955A6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98"/>
            <p:cNvSpPr txBox="1"/>
            <p:nvPr/>
          </p:nvSpPr>
          <p:spPr>
            <a:xfrm>
              <a:off x="7136808" y="1656489"/>
              <a:ext cx="1126532" cy="751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Writer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dirty="0" err="1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Consutlant</a:t>
              </a:r>
              <a:r>
                <a:rPr lang="en-US" sz="16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Advisor</a:t>
              </a:r>
              <a:endParaRPr dirty="0"/>
            </a:p>
          </p:txBody>
        </p:sp>
      </p:grpSp>
      <p:sp>
        <p:nvSpPr>
          <p:cNvPr id="464" name="Google Shape;464;p98"/>
          <p:cNvSpPr txBox="1"/>
          <p:nvPr/>
        </p:nvSpPr>
        <p:spPr>
          <a:xfrm>
            <a:off x="649534" y="3789040"/>
            <a:ext cx="1143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Chapter 1</a:t>
            </a:r>
            <a:endParaRPr sz="2000" dirty="0"/>
          </a:p>
        </p:txBody>
      </p:sp>
      <p:sp>
        <p:nvSpPr>
          <p:cNvPr id="465" name="Google Shape;465;p98"/>
          <p:cNvSpPr txBox="1"/>
          <p:nvPr/>
        </p:nvSpPr>
        <p:spPr>
          <a:xfrm>
            <a:off x="2305718" y="3789040"/>
            <a:ext cx="1143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Chapter 2</a:t>
            </a:r>
            <a:endParaRPr sz="2000" dirty="0"/>
          </a:p>
        </p:txBody>
      </p:sp>
      <p:sp>
        <p:nvSpPr>
          <p:cNvPr id="466" name="Google Shape;466;p98"/>
          <p:cNvSpPr txBox="1"/>
          <p:nvPr/>
        </p:nvSpPr>
        <p:spPr>
          <a:xfrm>
            <a:off x="4033910" y="3789040"/>
            <a:ext cx="1143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Chapter 3</a:t>
            </a:r>
            <a:endParaRPr sz="2000" dirty="0"/>
          </a:p>
        </p:txBody>
      </p:sp>
      <p:sp>
        <p:nvSpPr>
          <p:cNvPr id="467" name="Google Shape;467;p98"/>
          <p:cNvSpPr txBox="1"/>
          <p:nvPr/>
        </p:nvSpPr>
        <p:spPr>
          <a:xfrm>
            <a:off x="5762102" y="3789040"/>
            <a:ext cx="1143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Chapter 4</a:t>
            </a:r>
            <a:endParaRPr sz="2000" dirty="0"/>
          </a:p>
        </p:txBody>
      </p:sp>
      <p:sp>
        <p:nvSpPr>
          <p:cNvPr id="468" name="Google Shape;468;p98"/>
          <p:cNvSpPr txBox="1"/>
          <p:nvPr/>
        </p:nvSpPr>
        <p:spPr>
          <a:xfrm>
            <a:off x="7346278" y="3789040"/>
            <a:ext cx="1143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Chapter 5</a:t>
            </a:r>
            <a:endParaRPr sz="2000" dirty="0"/>
          </a:p>
        </p:txBody>
      </p:sp>
      <p:cxnSp>
        <p:nvCxnSpPr>
          <p:cNvPr id="469" name="Google Shape;469;p98"/>
          <p:cNvCxnSpPr/>
          <p:nvPr/>
        </p:nvCxnSpPr>
        <p:spPr>
          <a:xfrm rot="10800000" flipH="1">
            <a:off x="323528" y="4293096"/>
            <a:ext cx="8424936" cy="7200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70" name="Google Shape;470;p98"/>
          <p:cNvSpPr txBox="1"/>
          <p:nvPr/>
        </p:nvSpPr>
        <p:spPr>
          <a:xfrm rot="-3638867">
            <a:off x="-72522" y="4725144"/>
            <a:ext cx="7200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1977</a:t>
            </a:r>
            <a:endParaRPr dirty="0"/>
          </a:p>
        </p:txBody>
      </p:sp>
      <p:sp>
        <p:nvSpPr>
          <p:cNvPr id="471" name="Google Shape;471;p98"/>
          <p:cNvSpPr txBox="1"/>
          <p:nvPr/>
        </p:nvSpPr>
        <p:spPr>
          <a:xfrm rot="-3638867">
            <a:off x="1439658" y="4664630"/>
            <a:ext cx="7200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1991</a:t>
            </a:r>
            <a:endParaRPr dirty="0"/>
          </a:p>
        </p:txBody>
      </p:sp>
      <p:cxnSp>
        <p:nvCxnSpPr>
          <p:cNvPr id="472" name="Google Shape;472;p98"/>
          <p:cNvCxnSpPr/>
          <p:nvPr/>
        </p:nvCxnSpPr>
        <p:spPr>
          <a:xfrm>
            <a:off x="323528" y="4365104"/>
            <a:ext cx="0" cy="2160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3" name="Google Shape;473;p98"/>
          <p:cNvCxnSpPr/>
          <p:nvPr/>
        </p:nvCxnSpPr>
        <p:spPr>
          <a:xfrm>
            <a:off x="1907704" y="4365104"/>
            <a:ext cx="0" cy="2160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4" name="Google Shape;474;p98"/>
          <p:cNvCxnSpPr/>
          <p:nvPr/>
        </p:nvCxnSpPr>
        <p:spPr>
          <a:xfrm>
            <a:off x="3635896" y="4365104"/>
            <a:ext cx="0" cy="2160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5" name="Google Shape;475;p98"/>
          <p:cNvCxnSpPr/>
          <p:nvPr/>
        </p:nvCxnSpPr>
        <p:spPr>
          <a:xfrm>
            <a:off x="5364088" y="4344516"/>
            <a:ext cx="0" cy="2160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6" name="Google Shape;476;p98"/>
          <p:cNvCxnSpPr/>
          <p:nvPr/>
        </p:nvCxnSpPr>
        <p:spPr>
          <a:xfrm>
            <a:off x="7020272" y="4318139"/>
            <a:ext cx="0" cy="2160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7" name="Google Shape;477;p98"/>
          <p:cNvSpPr txBox="1"/>
          <p:nvPr/>
        </p:nvSpPr>
        <p:spPr>
          <a:xfrm rot="-3638867">
            <a:off x="3167850" y="4664630"/>
            <a:ext cx="7200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2000</a:t>
            </a:r>
            <a:endParaRPr dirty="0"/>
          </a:p>
        </p:txBody>
      </p:sp>
      <p:sp>
        <p:nvSpPr>
          <p:cNvPr id="478" name="Google Shape;478;p98"/>
          <p:cNvSpPr txBox="1"/>
          <p:nvPr/>
        </p:nvSpPr>
        <p:spPr>
          <a:xfrm rot="-3638867">
            <a:off x="4896030" y="4664630"/>
            <a:ext cx="7200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dirty="0"/>
          </a:p>
        </p:txBody>
      </p:sp>
      <p:sp>
        <p:nvSpPr>
          <p:cNvPr id="479" name="Google Shape;479;p98"/>
          <p:cNvSpPr txBox="1"/>
          <p:nvPr/>
        </p:nvSpPr>
        <p:spPr>
          <a:xfrm rot="-3638867">
            <a:off x="6552226" y="4664630"/>
            <a:ext cx="7200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dirty="0"/>
          </a:p>
        </p:txBody>
      </p:sp>
      <p:cxnSp>
        <p:nvCxnSpPr>
          <p:cNvPr id="480" name="Google Shape;480;p98"/>
          <p:cNvCxnSpPr/>
          <p:nvPr/>
        </p:nvCxnSpPr>
        <p:spPr>
          <a:xfrm>
            <a:off x="7236296" y="4293096"/>
            <a:ext cx="0" cy="216024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1" name="Google Shape;481;p98"/>
          <p:cNvSpPr txBox="1"/>
          <p:nvPr/>
        </p:nvSpPr>
        <p:spPr>
          <a:xfrm rot="-3638867">
            <a:off x="6821365" y="4696909"/>
            <a:ext cx="7941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Today</a:t>
            </a:r>
            <a:endParaRPr dirty="0"/>
          </a:p>
        </p:txBody>
      </p:sp>
      <p:sp>
        <p:nvSpPr>
          <p:cNvPr id="482" name="Google Shape;482;p98"/>
          <p:cNvSpPr/>
          <p:nvPr/>
        </p:nvSpPr>
        <p:spPr>
          <a:xfrm>
            <a:off x="5045075" y="1715525"/>
            <a:ext cx="1447200" cy="1309500"/>
          </a:xfrm>
          <a:prstGeom prst="downArrow">
            <a:avLst>
              <a:gd name="adj1" fmla="val 51879"/>
              <a:gd name="adj2" fmla="val 36848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UMSI</a:t>
            </a:r>
            <a:endParaRPr sz="1700" dirty="0"/>
          </a:p>
        </p:txBody>
      </p:sp>
      <p:sp>
        <p:nvSpPr>
          <p:cNvPr id="483" name="Google Shape;483;p98"/>
          <p:cNvSpPr/>
          <p:nvPr/>
        </p:nvSpPr>
        <p:spPr>
          <a:xfrm>
            <a:off x="3048800" y="1715525"/>
            <a:ext cx="1447200" cy="1309500"/>
          </a:xfrm>
          <a:prstGeom prst="downArrow">
            <a:avLst>
              <a:gd name="adj1" fmla="val 51879"/>
              <a:gd name="adj2" fmla="val 39666"/>
            </a:avLst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 Hope+</a:t>
            </a:r>
            <a:endParaRPr sz="17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STC</a:t>
            </a:r>
            <a:endParaRPr sz="1700" dirty="0"/>
          </a:p>
        </p:txBody>
      </p:sp>
      <p:sp>
        <p:nvSpPr>
          <p:cNvPr id="484" name="Google Shape;484;p98"/>
          <p:cNvSpPr/>
          <p:nvPr/>
        </p:nvSpPr>
        <p:spPr>
          <a:xfrm>
            <a:off x="4119126" y="1570049"/>
            <a:ext cx="1352400" cy="1448100"/>
          </a:xfrm>
          <a:prstGeom prst="downArrow">
            <a:avLst>
              <a:gd name="adj1" fmla="val 51879"/>
              <a:gd name="adj2" fmla="val 36848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IFRC</a:t>
            </a:r>
            <a:endParaRPr sz="1700" dirty="0"/>
          </a:p>
        </p:txBody>
      </p:sp>
      <p:sp>
        <p:nvSpPr>
          <p:cNvPr id="485" name="Google Shape;485;p98"/>
          <p:cNvSpPr txBox="1">
            <a:spLocks noGrp="1"/>
          </p:cNvSpPr>
          <p:nvPr>
            <p:ph type="title"/>
          </p:nvPr>
        </p:nvSpPr>
        <p:spPr>
          <a:xfrm>
            <a:off x="1835696" y="350838"/>
            <a:ext cx="6707088" cy="108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Personal Timeline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RC Philippines Response – </a:t>
            </a:r>
            <a:r>
              <a:rPr lang="en-US" sz="2000" dirty="0"/>
              <a:t>Jan. 2014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474840" cy="4191000"/>
          </a:xfrm>
        </p:spPr>
        <p:txBody>
          <a:bodyPr/>
          <a:lstStyle/>
          <a:p>
            <a:pPr marL="0" indent="0"/>
            <a:r>
              <a:rPr lang="en-US" sz="2800" dirty="0"/>
              <a:t>By the Numbers: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16 million people affected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6,201 deaths reported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4 million people displaced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1.14 million houses damaged</a:t>
            </a:r>
          </a:p>
          <a:p>
            <a:pPr marL="0" indent="0"/>
            <a:endParaRPr lang="en-US" sz="1400" i="1" dirty="0"/>
          </a:p>
          <a:p>
            <a:pPr marL="0" indent="0"/>
            <a:r>
              <a:rPr lang="en-US" sz="2000" i="1" dirty="0"/>
              <a:t>Source: NDRRMC, 14 Jan. 2014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2" t="10476" r="-666" b="21492"/>
          <a:stretch/>
        </p:blipFill>
        <p:spPr bwMode="auto">
          <a:xfrm>
            <a:off x="5555160" y="1519084"/>
            <a:ext cx="3625352" cy="53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097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336" t="8939" b="5279"/>
          <a:stretch>
            <a:fillRect/>
          </a:stretch>
        </p:blipFill>
        <p:spPr bwMode="auto">
          <a:xfrm>
            <a:off x="762000" y="16002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28600"/>
            <a:ext cx="6774904" cy="1143000"/>
          </a:xfrm>
        </p:spPr>
        <p:txBody>
          <a:bodyPr/>
          <a:lstStyle/>
          <a:p>
            <a:r>
              <a:rPr lang="en-US" dirty="0"/>
              <a:t>Flows of Data to Crises Response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92534" y="6059269"/>
            <a:ext cx="2375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/>
              <a:t>Flows of Data to Crises Response</a:t>
            </a:r>
          </a:p>
          <a:p>
            <a:pPr algn="r"/>
            <a:r>
              <a:rPr lang="en-US" sz="1200" i="1" dirty="0"/>
              <a:t>“Disaster Relief 2.0”, </a:t>
            </a:r>
          </a:p>
          <a:p>
            <a:pPr algn="r"/>
            <a:r>
              <a:rPr lang="en-US" sz="1200" i="1" dirty="0"/>
              <a:t>UN Foundation report, March 2011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2280" y="5181600"/>
            <a:ext cx="1981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1.0 Data volume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560" y="1700808"/>
            <a:ext cx="295232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1560" y="3501008"/>
            <a:ext cx="295232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5800" y="2492896"/>
            <a:ext cx="1581944" cy="1440160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  NGOs</a:t>
            </a:r>
          </a:p>
        </p:txBody>
      </p:sp>
    </p:spTree>
    <p:extLst>
      <p:ext uri="{BB962C8B-B14F-4D97-AF65-F5344CB8AC3E}">
        <p14:creationId xmlns:p14="http://schemas.microsoft.com/office/powerpoint/2010/main" val="10308768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build="allAtOnce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336" t="8939" b="5279"/>
          <a:stretch>
            <a:fillRect/>
          </a:stretch>
        </p:blipFill>
        <p:spPr bwMode="auto">
          <a:xfrm>
            <a:off x="762000" y="16002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685800" y="2645296"/>
            <a:ext cx="1581944" cy="1440160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  NGOs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28600"/>
            <a:ext cx="6630888" cy="1143000"/>
          </a:xfrm>
        </p:spPr>
        <p:txBody>
          <a:bodyPr/>
          <a:lstStyle/>
          <a:p>
            <a:pPr algn="ctr"/>
            <a:r>
              <a:rPr lang="en-US" dirty="0"/>
              <a:t>Data Overload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92534" y="6059269"/>
            <a:ext cx="2375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/>
              <a:t>Flows of Data to Crises Response</a:t>
            </a:r>
          </a:p>
          <a:p>
            <a:pPr algn="r"/>
            <a:r>
              <a:rPr lang="en-US" sz="1200" i="1" dirty="0"/>
              <a:t>“Disaster Relief 2.0”, </a:t>
            </a:r>
          </a:p>
          <a:p>
            <a:pPr algn="r"/>
            <a:r>
              <a:rPr lang="en-US" sz="1200" i="1" dirty="0"/>
              <a:t>UN Foundation report, March 2011</a:t>
            </a:r>
          </a:p>
        </p:txBody>
      </p:sp>
      <p:sp>
        <p:nvSpPr>
          <p:cNvPr id="5" name="Oval 4"/>
          <p:cNvSpPr/>
          <p:nvPr/>
        </p:nvSpPr>
        <p:spPr>
          <a:xfrm>
            <a:off x="107504" y="1023392"/>
            <a:ext cx="3352800" cy="19015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Volunteers</a:t>
            </a:r>
          </a:p>
          <a:p>
            <a:pPr algn="ctr"/>
            <a:r>
              <a:rPr lang="en-US" sz="3200" dirty="0"/>
              <a:t> Techs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3828256"/>
            <a:ext cx="3276600" cy="1905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Beneficiary- Citizens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2280" y="5181600"/>
            <a:ext cx="1981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1.0 Data volume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2280" y="5574268"/>
            <a:ext cx="19812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2.0 Data volume</a:t>
            </a:r>
          </a:p>
        </p:txBody>
      </p:sp>
    </p:spTree>
    <p:extLst>
      <p:ext uri="{BB962C8B-B14F-4D97-AF65-F5344CB8AC3E}">
        <p14:creationId xmlns:p14="http://schemas.microsoft.com/office/powerpoint/2010/main" val="39763113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uild="allAtOnce" animBg="1"/>
      <p:bldP spid="6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Informatics… a 3x3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76400"/>
            <a:ext cx="8604448" cy="4992960"/>
          </a:xfrm>
        </p:spPr>
        <p:txBody>
          <a:bodyPr/>
          <a:lstStyle/>
          <a:p>
            <a:r>
              <a:rPr lang="en-US" sz="2200" dirty="0"/>
              <a:t>The top 3 </a:t>
            </a:r>
            <a:r>
              <a:rPr lang="en-US" sz="2200" dirty="0">
                <a:solidFill>
                  <a:srgbClr val="FF0000"/>
                </a:solidFill>
              </a:rPr>
              <a:t>take-aways </a:t>
            </a:r>
            <a:r>
              <a:rPr lang="en-US" sz="2200" dirty="0"/>
              <a:t>for this course are:</a:t>
            </a:r>
            <a:br>
              <a:rPr lang="en-US" sz="2200" dirty="0"/>
            </a:br>
            <a:endParaRPr lang="en-US" sz="2200" dirty="0"/>
          </a:p>
          <a:p>
            <a:pPr marL="457200" lvl="0" indent="-457200">
              <a:buFont typeface="+mj-lt"/>
              <a:buAutoNum type="arabicPeriod"/>
            </a:pPr>
            <a:r>
              <a:rPr lang="en-US" sz="2200" dirty="0"/>
              <a:t>A disaster is a disruption; the usual tools don’t apply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/>
              <a:t>Planning and improvisation must coexist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/>
              <a:t>Context matters for culture and technology</a:t>
            </a:r>
          </a:p>
          <a:p>
            <a:endParaRPr lang="en-US" sz="2200" dirty="0"/>
          </a:p>
          <a:p>
            <a:r>
              <a:rPr lang="en-US" sz="2200" dirty="0"/>
              <a:t>Top 3 </a:t>
            </a:r>
            <a:r>
              <a:rPr lang="en-US" sz="2200" dirty="0">
                <a:solidFill>
                  <a:srgbClr val="FF0000"/>
                </a:solidFill>
              </a:rPr>
              <a:t>critical questions </a:t>
            </a:r>
            <a:r>
              <a:rPr lang="en-US" sz="2200" dirty="0"/>
              <a:t>I hope you ask of each crisis response:</a:t>
            </a:r>
          </a:p>
          <a:p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What’s your a-plan, b-plan and improvising approach?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What are the technology touchpoints of your audience?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How can you break down and organize changing and challenging situations?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9921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4136F-5D04-9F8E-EA6E-FB1DC985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Crisis Informatics?</a:t>
            </a:r>
          </a:p>
        </p:txBody>
      </p:sp>
    </p:spTree>
    <p:extLst>
      <p:ext uri="{BB962C8B-B14F-4D97-AF65-F5344CB8AC3E}">
        <p14:creationId xmlns:p14="http://schemas.microsoft.com/office/powerpoint/2010/main" val="147586795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4DB7-1D6B-1ED2-6C06-73033D896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52" y="1609899"/>
            <a:ext cx="7248772" cy="4771429"/>
          </a:xfrm>
        </p:spPr>
        <p:txBody>
          <a:bodyPr/>
          <a:lstStyle/>
          <a:p>
            <a:r>
              <a:rPr lang="en-US" dirty="0"/>
              <a:t>“Crisis informatics is a multidisciplinary</a:t>
            </a:r>
            <a:br>
              <a:rPr lang="en-US" dirty="0"/>
            </a:br>
            <a:r>
              <a:rPr lang="en-US" dirty="0"/>
              <a:t>field combining computing and social science knowledge of disasters;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its central tenet is that people use personal information and communication</a:t>
            </a:r>
            <a:br>
              <a:rPr lang="en-US" dirty="0"/>
            </a:br>
            <a:r>
              <a:rPr lang="en-US" dirty="0"/>
              <a:t>technology to respond to disaster in creative ways to cope with uncertainty.”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-- </a:t>
            </a:r>
            <a:r>
              <a:rPr lang="en-US" dirty="0" err="1"/>
              <a:t>Leysia</a:t>
            </a:r>
            <a:r>
              <a:rPr lang="en-US" dirty="0"/>
              <a:t> </a:t>
            </a:r>
            <a:r>
              <a:rPr lang="en-US" dirty="0" err="1"/>
              <a:t>Palen</a:t>
            </a:r>
            <a:r>
              <a:rPr lang="en-US" dirty="0"/>
              <a:t> and Kenneth M. Anderson</a:t>
            </a:r>
          </a:p>
        </p:txBody>
      </p:sp>
    </p:spTree>
    <p:extLst>
      <p:ext uri="{BB962C8B-B14F-4D97-AF65-F5344CB8AC3E}">
        <p14:creationId xmlns:p14="http://schemas.microsoft.com/office/powerpoint/2010/main" val="33085513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D6E3A9E70BF4C9F7CBB65C45C8143" ma:contentTypeVersion="0" ma:contentTypeDescription="Create a new document." ma:contentTypeScope="" ma:versionID="e217719a970581a934402205edb9f1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94B6FA-71D9-417B-899C-4C80569698B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4B74D2-8896-4C44-B710-F16083910C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IFRC_English</Template>
  <TotalTime>45925</TotalTime>
  <Words>3650</Words>
  <Application>Microsoft Office PowerPoint</Application>
  <PresentationFormat>On-screen Show (4:3)</PresentationFormat>
  <Paragraphs>523</Paragraphs>
  <Slides>62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4" baseType="lpstr">
      <vt:lpstr>Arial</vt:lpstr>
      <vt:lpstr>Calibri</vt:lpstr>
      <vt:lpstr>Calibri (Body)</vt:lpstr>
      <vt:lpstr>Lucida Grande</vt:lpstr>
      <vt:lpstr>Noto Sans</vt:lpstr>
      <vt:lpstr>Open Sans</vt:lpstr>
      <vt:lpstr>Roboto Slab</vt:lpstr>
      <vt:lpstr>Stag Medium</vt:lpstr>
      <vt:lpstr>Times New Roman</vt:lpstr>
      <vt:lpstr>Wingdings</vt:lpstr>
      <vt:lpstr>Office Theme</vt:lpstr>
      <vt:lpstr>1_Office Theme</vt:lpstr>
      <vt:lpstr>Crisis Informatics - an Intro ANIA Great Lakes Chapter Education Series</vt:lpstr>
      <vt:lpstr>Agenda</vt:lpstr>
      <vt:lpstr>Introductions</vt:lpstr>
      <vt:lpstr>Learning Objectives</vt:lpstr>
      <vt:lpstr>Who I Am…</vt:lpstr>
      <vt:lpstr>A Personal Timeline</vt:lpstr>
      <vt:lpstr>Crisis Informatics… a 3x3 Summary</vt:lpstr>
      <vt:lpstr>What is Crisis Informatics?</vt:lpstr>
      <vt:lpstr>“Crisis informatics is a multidisciplinary field combining computing and social science knowledge of disasters;  its central tenet is that people use personal information and communication technology to respond to disaster in creative ways to cope with uncertainty.”  -- Leysia Palen and Kenneth M. Anderson</vt:lpstr>
      <vt:lpstr>Components of Crisis Informatics</vt:lpstr>
      <vt:lpstr>3. Lecture – A Brief History of IT in Crisis Response </vt:lpstr>
      <vt:lpstr>Number of Disasters* Continue to Rise</vt:lpstr>
      <vt:lpstr>The Cost of Disasters is Rising ($B)</vt:lpstr>
      <vt:lpstr>Share of insured losses by peril type by decade</vt:lpstr>
      <vt:lpstr>PowerPoint Presentation</vt:lpstr>
      <vt:lpstr>Catastrophes</vt:lpstr>
      <vt:lpstr>Factors of Crisis</vt:lpstr>
      <vt:lpstr>Indonesia, Dec. 26, 2004</vt:lpstr>
      <vt:lpstr>What is this large object?</vt:lpstr>
      <vt:lpstr>Haiti, Jan. 12, 2010</vt:lpstr>
      <vt:lpstr>2010 Haiti Earthquake Damage</vt:lpstr>
      <vt:lpstr>Three ICT Things Different in Haiyan DR</vt:lpstr>
      <vt:lpstr>Syrian Civil War</vt:lpstr>
      <vt:lpstr>Syrian Refugees – Sep. 2015 Information to survive</vt:lpstr>
      <vt:lpstr>Three ICT Things Different in Syrian DR</vt:lpstr>
      <vt:lpstr>Top Questions of Refugees in Greece</vt:lpstr>
      <vt:lpstr>The COVID Pandemic</vt:lpstr>
      <vt:lpstr>Which country had the greatest number of COVID deaths?</vt:lpstr>
      <vt:lpstr>To put that in perspective</vt:lpstr>
      <vt:lpstr>New York City During Lockdown</vt:lpstr>
      <vt:lpstr>Why the facts and photos?</vt:lpstr>
      <vt:lpstr>PowerPoint Presentation</vt:lpstr>
      <vt:lpstr>Disaster Risk vs. Vulnerability</vt:lpstr>
      <vt:lpstr>PowerPoint Presentation</vt:lpstr>
      <vt:lpstr>A Few Conclusions</vt:lpstr>
      <vt:lpstr>4. Lecture - A Crisis IT Framework </vt:lpstr>
      <vt:lpstr>Question for Today </vt:lpstr>
      <vt:lpstr>1. Severity –  levels of emergency</vt:lpstr>
      <vt:lpstr>Looking at Crisis and Resilience as  a Continuum of Factors</vt:lpstr>
      <vt:lpstr>Complex Emergencies</vt:lpstr>
      <vt:lpstr>WFP Emergency Levels</vt:lpstr>
      <vt:lpstr>Current OCHA Level 3 Emergencies </vt:lpstr>
      <vt:lpstr>2. Scope – A Personal Earthquake Story</vt:lpstr>
      <vt:lpstr>Looking at Crisis and Resilience as  a Continuum of Factors</vt:lpstr>
      <vt:lpstr>PowerPoint Presentation</vt:lpstr>
      <vt:lpstr>3. Context – Where The Crisis Occurs</vt:lpstr>
      <vt:lpstr>Looking at Crisis and Resilience as  a Continuum of Factors</vt:lpstr>
      <vt:lpstr>Crisis Context It matters where you are in the world</vt:lpstr>
      <vt:lpstr>4. Time – The Phases of Disaster Response</vt:lpstr>
      <vt:lpstr>Phases of Disaster Response</vt:lpstr>
      <vt:lpstr>Putting it together in a Framework</vt:lpstr>
      <vt:lpstr>Conclusions?</vt:lpstr>
      <vt:lpstr>Next steps</vt:lpstr>
      <vt:lpstr>Q&amp;A, Discussion</vt:lpstr>
      <vt:lpstr>PowerPoint Presentation</vt:lpstr>
      <vt:lpstr>Appendix</vt:lpstr>
      <vt:lpstr>Philippines – Haiyan Cyclone, Nov. 2013</vt:lpstr>
      <vt:lpstr>PowerPoint Presentation</vt:lpstr>
      <vt:lpstr>PowerPoint Presentation</vt:lpstr>
      <vt:lpstr>RC Philippines Response – Jan. 2014</vt:lpstr>
      <vt:lpstr>Flows of Data to Crises Response</vt:lpstr>
      <vt:lpstr>Data Overload</vt:lpstr>
    </vt:vector>
  </TitlesOfParts>
  <Company>IFRC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Digital Divide Initiative</dc:title>
  <dc:creator>Jeremy Mortimer</dc:creator>
  <cp:lastModifiedBy>Edward Happ</cp:lastModifiedBy>
  <cp:revision>1008</cp:revision>
  <cp:lastPrinted>2020-09-17T19:38:05Z</cp:lastPrinted>
  <dcterms:created xsi:type="dcterms:W3CDTF">2010-03-04T15:12:21Z</dcterms:created>
  <dcterms:modified xsi:type="dcterms:W3CDTF">2023-05-01T02:35:14Z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0x010100D46D6E3A9E70BF4C9F7CBB65C45C8143</vt:lpwstr>
  </property>
</Properties>
</file>