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31" r:id="rId1"/>
    <p:sldMasterId id="2147483732" r:id="rId2"/>
    <p:sldMasterId id="2147483733" r:id="rId3"/>
    <p:sldMasterId id="2147483734" r:id="rId4"/>
    <p:sldMasterId id="2147483735" r:id="rId5"/>
    <p:sldMasterId id="2147483736" r:id="rId6"/>
    <p:sldMasterId id="2147483737" r:id="rId7"/>
  </p:sldMasterIdLst>
  <p:notesMasterIdLst>
    <p:notesMasterId r:id="rId66"/>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Lst>
  <p:sldSz cx="9144000" cy="6858000" type="screen4x3"/>
  <p:notesSz cx="6985000" cy="9283700"/>
  <p:embeddedFontLst>
    <p:embeddedFont>
      <p:font typeface="Merriweather Sans" pitchFamily="2" charset="77"/>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notesMaster" Target="notesMasters/notesMaster1.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font" Target="fonts/font3.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font" Target="fonts/font1.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1"/>
            <a:ext cx="3026833" cy="464186"/>
          </a:xfrm>
          <a:prstGeom prst="rect">
            <a:avLst/>
          </a:prstGeom>
          <a:noFill/>
          <a:ln>
            <a:noFill/>
          </a:ln>
        </p:spPr>
        <p:txBody>
          <a:bodyPr spcFirstLastPara="1" wrap="square" lIns="91875" tIns="45925" rIns="91875" bIns="4592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552" y="1"/>
            <a:ext cx="3026833" cy="464186"/>
          </a:xfrm>
          <a:prstGeom prst="rect">
            <a:avLst/>
          </a:prstGeom>
          <a:noFill/>
          <a:ln>
            <a:noFill/>
          </a:ln>
        </p:spPr>
        <p:txBody>
          <a:bodyPr spcFirstLastPara="1" wrap="square" lIns="91875" tIns="45925" rIns="91875" bIns="4592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8501" y="4409757"/>
            <a:ext cx="5588000" cy="4177666"/>
          </a:xfrm>
          <a:prstGeom prst="rect">
            <a:avLst/>
          </a:prstGeom>
          <a:noFill/>
          <a:ln>
            <a:noFill/>
          </a:ln>
        </p:spPr>
        <p:txBody>
          <a:bodyPr spcFirstLastPara="1" wrap="square" lIns="91875" tIns="45925" rIns="91875" bIns="45925" anchor="t" anchorCtr="0">
            <a:noAutofit/>
          </a:bodyPr>
          <a:lstStyle>
            <a:lvl1pPr marL="457200" marR="0" lvl="0" indent="-228600" algn="l" rtl="0">
              <a:spcBef>
                <a:spcPts val="42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l" rtl="0">
              <a:spcBef>
                <a:spcPts val="420"/>
              </a:spcBef>
              <a:spcAft>
                <a:spcPts val="0"/>
              </a:spcAft>
              <a:buSzPts val="1400"/>
              <a:buNone/>
              <a:defRPr sz="1400" b="0" i="0" u="none" strike="noStrike" cap="none">
                <a:solidFill>
                  <a:schemeClr val="dk1"/>
                </a:solidFill>
                <a:latin typeface="Arial"/>
                <a:ea typeface="Arial"/>
                <a:cs typeface="Arial"/>
                <a:sym typeface="Arial"/>
              </a:defRPr>
            </a:lvl2pPr>
            <a:lvl3pPr marL="1371600" marR="0" lvl="2" indent="-228600" algn="l" rtl="0">
              <a:spcBef>
                <a:spcPts val="420"/>
              </a:spcBef>
              <a:spcAft>
                <a:spcPts val="0"/>
              </a:spcAft>
              <a:buSzPts val="1400"/>
              <a:buNone/>
              <a:defRPr sz="1400" b="0" i="0" u="none" strike="noStrike" cap="none">
                <a:solidFill>
                  <a:schemeClr val="dk1"/>
                </a:solidFill>
                <a:latin typeface="Arial"/>
                <a:ea typeface="Arial"/>
                <a:cs typeface="Arial"/>
                <a:sym typeface="Arial"/>
              </a:defRPr>
            </a:lvl3pPr>
            <a:lvl4pPr marL="1828800" marR="0" lvl="3" indent="-228600" algn="l" rtl="0">
              <a:spcBef>
                <a:spcPts val="420"/>
              </a:spcBef>
              <a:spcAft>
                <a:spcPts val="0"/>
              </a:spcAft>
              <a:buSzPts val="1400"/>
              <a:buNone/>
              <a:defRPr sz="1400" b="0" i="0" u="none" strike="noStrike" cap="none">
                <a:solidFill>
                  <a:schemeClr val="dk1"/>
                </a:solidFill>
                <a:latin typeface="Arial"/>
                <a:ea typeface="Arial"/>
                <a:cs typeface="Arial"/>
                <a:sym typeface="Arial"/>
              </a:defRPr>
            </a:lvl4pPr>
            <a:lvl5pPr marL="2286000" marR="0" lvl="4" indent="-228600" algn="l" rtl="0">
              <a:spcBef>
                <a:spcPts val="420"/>
              </a:spcBef>
              <a:spcAft>
                <a:spcPts val="0"/>
              </a:spcAft>
              <a:buSzPts val="1400"/>
              <a:buNone/>
              <a:defRPr sz="14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17904"/>
            <a:ext cx="3026833" cy="464186"/>
          </a:xfrm>
          <a:prstGeom prst="rect">
            <a:avLst/>
          </a:prstGeom>
          <a:noFill/>
          <a:ln>
            <a:noFill/>
          </a:ln>
        </p:spPr>
        <p:txBody>
          <a:bodyPr spcFirstLastPara="1" wrap="square" lIns="91875" tIns="45925" rIns="91875" bIns="4592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552" y="8817904"/>
            <a:ext cx="3026833" cy="464186"/>
          </a:xfrm>
          <a:prstGeom prst="rect">
            <a:avLst/>
          </a:prstGeom>
          <a:noFill/>
          <a:ln>
            <a:noFill/>
          </a:ln>
        </p:spPr>
        <p:txBody>
          <a:bodyPr spcFirstLastPara="1" wrap="square" lIns="91875" tIns="45925" rIns="91875" bIns="459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hpmd.com/hpmd/personal/LTYMstories.nsf/links/nn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hpmd.com/hpmd/personal/LTYMstories.nsf/links/nn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ifrc.org/who-we-are/vision-and-mission/the-seven-fundamental-principles"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0" name="Google Shape;400;p1:notes"/>
          <p:cNvSpPr txBox="1">
            <a:spLocks noGrp="1"/>
          </p:cNvSpPr>
          <p:nvPr>
            <p:ph type="body" idx="1"/>
          </p:nvPr>
        </p:nvSpPr>
        <p:spPr>
          <a:xfrm>
            <a:off x="698501" y="4409757"/>
            <a:ext cx="5588000" cy="4177666"/>
          </a:xfrm>
          <a:prstGeom prst="rect">
            <a:avLst/>
          </a:prstGeom>
          <a:noFill/>
          <a:ln>
            <a:noFill/>
          </a:ln>
        </p:spPr>
        <p:txBody>
          <a:bodyPr spcFirstLastPara="1" wrap="square" lIns="91875" tIns="45925" rIns="91875" bIns="45925" anchor="t" anchorCtr="0">
            <a:noAutofit/>
          </a:bodyPr>
          <a:lstStyle/>
          <a:p>
            <a:pPr marL="0" lvl="0" indent="0" algn="l" rtl="0">
              <a:spcBef>
                <a:spcPts val="0"/>
              </a:spcBef>
              <a:spcAft>
                <a:spcPts val="0"/>
              </a:spcAft>
              <a:buNone/>
            </a:pPr>
            <a:endParaRPr/>
          </a:p>
        </p:txBody>
      </p:sp>
      <p:sp>
        <p:nvSpPr>
          <p:cNvPr id="401" name="Google Shape;401;p1:notes"/>
          <p:cNvSpPr txBox="1">
            <a:spLocks noGrp="1"/>
          </p:cNvSpPr>
          <p:nvPr>
            <p:ph type="sldNum" idx="12"/>
          </p:nvPr>
        </p:nvSpPr>
        <p:spPr>
          <a:xfrm>
            <a:off x="3956552" y="8817904"/>
            <a:ext cx="3026833" cy="464186"/>
          </a:xfrm>
          <a:prstGeom prst="rect">
            <a:avLst/>
          </a:prstGeom>
          <a:noFill/>
          <a:ln>
            <a:noFill/>
          </a:ln>
        </p:spPr>
        <p:txBody>
          <a:bodyPr spcFirstLastPara="1" wrap="square" lIns="91875" tIns="45925" rIns="91875" bIns="459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8:notes"/>
          <p:cNvSpPr txBox="1">
            <a:spLocks noGrp="1"/>
          </p:cNvSpPr>
          <p:nvPr>
            <p:ph type="body" idx="1"/>
          </p:nvPr>
        </p:nvSpPr>
        <p:spPr>
          <a:xfrm>
            <a:off x="698501" y="4409757"/>
            <a:ext cx="5588000" cy="4177666"/>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496" name="Google Shape;496;p8: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9:notes"/>
          <p:cNvSpPr txBox="1">
            <a:spLocks noGrp="1"/>
          </p:cNvSpPr>
          <p:nvPr>
            <p:ph type="body" idx="1"/>
          </p:nvPr>
        </p:nvSpPr>
        <p:spPr>
          <a:xfrm>
            <a:off x="698501" y="4409757"/>
            <a:ext cx="5588000" cy="4177666"/>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r>
              <a:rPr lang="en-US" dirty="0"/>
              <a:t>Ken Marlin, </a:t>
            </a:r>
            <a:r>
              <a:rPr lang="en-US" dirty="0" err="1"/>
              <a:t>Telesphere</a:t>
            </a:r>
            <a:r>
              <a:rPr lang="en-US" dirty="0"/>
              <a:t> CEO, ~1998</a:t>
            </a:r>
          </a:p>
          <a:p>
            <a:pPr marL="0" lvl="0" indent="0" algn="l" rtl="0">
              <a:spcBef>
                <a:spcPts val="420"/>
              </a:spcBef>
              <a:spcAft>
                <a:spcPts val="0"/>
              </a:spcAft>
              <a:buNone/>
            </a:pPr>
            <a:endParaRPr dirty="0"/>
          </a:p>
        </p:txBody>
      </p:sp>
      <p:sp>
        <p:nvSpPr>
          <p:cNvPr id="503" name="Google Shape;503;p9: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0: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0" name="Google Shape;510;p10:notes"/>
          <p:cNvSpPr txBox="1">
            <a:spLocks noGrp="1"/>
          </p:cNvSpPr>
          <p:nvPr>
            <p:ph type="body" idx="1"/>
          </p:nvPr>
        </p:nvSpPr>
        <p:spPr>
          <a:xfrm>
            <a:off x="698501" y="4409757"/>
            <a:ext cx="5588000" cy="4177666"/>
          </a:xfrm>
          <a:prstGeom prst="rect">
            <a:avLst/>
          </a:prstGeom>
          <a:noFill/>
          <a:ln>
            <a:noFill/>
          </a:ln>
        </p:spPr>
        <p:txBody>
          <a:bodyPr spcFirstLastPara="1" wrap="square" lIns="91875" tIns="45925" rIns="91875" bIns="45925" anchor="t" anchorCtr="0">
            <a:noAutofit/>
          </a:bodyPr>
          <a:lstStyle/>
          <a:p>
            <a:pPr marL="0" lvl="0" indent="0" algn="l" rtl="0">
              <a:spcBef>
                <a:spcPts val="0"/>
              </a:spcBef>
              <a:spcAft>
                <a:spcPts val="0"/>
              </a:spcAft>
              <a:buNone/>
            </a:pPr>
            <a:endParaRPr dirty="0"/>
          </a:p>
        </p:txBody>
      </p:sp>
      <p:sp>
        <p:nvSpPr>
          <p:cNvPr id="511" name="Google Shape;511;p10:notes"/>
          <p:cNvSpPr txBox="1">
            <a:spLocks noGrp="1"/>
          </p:cNvSpPr>
          <p:nvPr>
            <p:ph type="sldNum" idx="12"/>
          </p:nvPr>
        </p:nvSpPr>
        <p:spPr>
          <a:xfrm>
            <a:off x="3956552" y="8817904"/>
            <a:ext cx="3026833" cy="464186"/>
          </a:xfrm>
          <a:prstGeom prst="rect">
            <a:avLst/>
          </a:prstGeom>
          <a:noFill/>
          <a:ln>
            <a:noFill/>
          </a:ln>
        </p:spPr>
        <p:txBody>
          <a:bodyPr spcFirstLastPara="1" wrap="square" lIns="91875" tIns="45925" rIns="91875" bIns="4592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1: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7" name="Google Shape;517;p11:notes"/>
          <p:cNvSpPr txBox="1">
            <a:spLocks noGrp="1"/>
          </p:cNvSpPr>
          <p:nvPr>
            <p:ph type="body" idx="1"/>
          </p:nvPr>
        </p:nvSpPr>
        <p:spPr>
          <a:xfrm>
            <a:off x="698501" y="4409757"/>
            <a:ext cx="5588000" cy="4177666"/>
          </a:xfrm>
          <a:prstGeom prst="rect">
            <a:avLst/>
          </a:prstGeom>
          <a:noFill/>
          <a:ln>
            <a:noFill/>
          </a:ln>
        </p:spPr>
        <p:txBody>
          <a:bodyPr spcFirstLastPara="1" wrap="square" lIns="91875" tIns="45925" rIns="91875" bIns="45925" anchor="t" anchorCtr="0">
            <a:noAutofit/>
          </a:bodyPr>
          <a:lstStyle/>
          <a:p>
            <a:pPr marL="0" lvl="0" indent="0" algn="l" rtl="0">
              <a:spcBef>
                <a:spcPts val="0"/>
              </a:spcBef>
              <a:spcAft>
                <a:spcPts val="0"/>
              </a:spcAft>
              <a:buNone/>
            </a:pPr>
            <a:r>
              <a:rPr lang="en-US" dirty="0"/>
              <a:t>LTYM #169</a:t>
            </a:r>
            <a:endParaRPr dirty="0"/>
          </a:p>
          <a:p>
            <a:pPr marL="0" marR="0" lvl="0" indent="0" algn="l" rtl="0">
              <a:lnSpc>
                <a:spcPct val="100000"/>
              </a:lnSpc>
              <a:spcBef>
                <a:spcPts val="540"/>
              </a:spcBef>
              <a:spcAft>
                <a:spcPts val="0"/>
              </a:spcAft>
              <a:buClr>
                <a:schemeClr val="dk1"/>
              </a:buClr>
              <a:buSzPts val="1400"/>
              <a:buFont typeface="Arial"/>
              <a:buNone/>
            </a:pPr>
            <a:r>
              <a:rPr lang="en-US" dirty="0"/>
              <a:t>“</a:t>
            </a:r>
            <a:r>
              <a:rPr lang="en-US" sz="1800" dirty="0">
                <a:solidFill>
                  <a:srgbClr val="000000"/>
                </a:solidFill>
                <a:latin typeface="Times New Roman"/>
                <a:ea typeface="Times New Roman"/>
                <a:cs typeface="Times New Roman"/>
                <a:sym typeface="Times New Roman"/>
              </a:rPr>
              <a:t>What I tell people about Save: working at a place where you are highly valued for what you bring, and where each day you can have impact that matters, globally (Rod </a:t>
            </a:r>
            <a:r>
              <a:rPr lang="en-US" sz="1800" b="1" dirty="0">
                <a:solidFill>
                  <a:srgbClr val="008000"/>
                </a:solidFill>
                <a:latin typeface="Times New Roman"/>
                <a:ea typeface="Times New Roman"/>
                <a:cs typeface="Times New Roman"/>
                <a:sym typeface="Times New Roman"/>
              </a:rPr>
              <a:t>Davis</a:t>
            </a:r>
            <a:r>
              <a:rPr lang="en-US" sz="1800" b="0" dirty="0">
                <a:solidFill>
                  <a:srgbClr val="000000"/>
                </a:solidFill>
                <a:latin typeface="Times New Roman"/>
                <a:ea typeface="Times New Roman"/>
                <a:cs typeface="Times New Roman"/>
                <a:sym typeface="Times New Roman"/>
              </a:rPr>
              <a:t>' story.)</a:t>
            </a:r>
          </a:p>
          <a:p>
            <a:pPr marL="0" marR="0" lvl="0" indent="0" algn="l" rtl="0">
              <a:lnSpc>
                <a:spcPct val="100000"/>
              </a:lnSpc>
              <a:spcBef>
                <a:spcPts val="540"/>
              </a:spcBef>
              <a:spcAft>
                <a:spcPts val="0"/>
              </a:spcAft>
              <a:buClr>
                <a:schemeClr val="dk1"/>
              </a:buClr>
              <a:buSzPts val="1400"/>
              <a:buFont typeface="Arial"/>
              <a:buNone/>
            </a:pPr>
            <a:endParaRPr lang="en-US" sz="1800" b="0" dirty="0">
              <a:solidFill>
                <a:srgbClr val="000000"/>
              </a:solidFill>
              <a:latin typeface="Times New Roman"/>
              <a:cs typeface="Times New Roman"/>
              <a:sym typeface="Times New Roman"/>
            </a:endParaRPr>
          </a:p>
          <a:p>
            <a:pPr marL="0" marR="0" lvl="0" indent="0" algn="l" rtl="0">
              <a:lnSpc>
                <a:spcPct val="100000"/>
              </a:lnSpc>
              <a:spcBef>
                <a:spcPts val="540"/>
              </a:spcBef>
              <a:spcAft>
                <a:spcPts val="0"/>
              </a:spcAft>
              <a:buClr>
                <a:schemeClr val="dk1"/>
              </a:buClr>
              <a:buSzPts val="1400"/>
              <a:buFont typeface="Arial"/>
              <a:buNone/>
            </a:pPr>
            <a:r>
              <a:rPr lang="en-US" sz="1800" dirty="0"/>
              <a:t>Or</a:t>
            </a:r>
            <a:r>
              <a:rPr lang="en-US" sz="1400" dirty="0"/>
              <a:t> </a:t>
            </a:r>
            <a:r>
              <a:rPr lang="en-US" sz="1400" u="sng" dirty="0">
                <a:solidFill>
                  <a:schemeClr val="hlink"/>
                </a:solidFill>
                <a:hlinkClick r:id="rId3"/>
              </a:rPr>
              <a:t>http://www.hpmd.com/hpmd/personal/</a:t>
            </a:r>
            <a:r>
              <a:rPr lang="en-US" sz="1400" u="sng" dirty="0" err="1">
                <a:solidFill>
                  <a:schemeClr val="hlink"/>
                </a:solidFill>
                <a:hlinkClick r:id="rId3"/>
              </a:rPr>
              <a:t>LTYMstories.nsf</a:t>
            </a:r>
            <a:r>
              <a:rPr lang="en-US" sz="1400" u="sng" dirty="0">
                <a:solidFill>
                  <a:schemeClr val="hlink"/>
                </a:solidFill>
                <a:hlinkClick r:id="rId3"/>
              </a:rPr>
              <a:t>/links/</a:t>
            </a:r>
            <a:r>
              <a:rPr lang="en-US" sz="1400" u="sng" dirty="0" err="1">
                <a:solidFill>
                  <a:schemeClr val="hlink"/>
                </a:solidFill>
                <a:hlinkClick r:id="rId3"/>
              </a:rPr>
              <a:t>nnn</a:t>
            </a:r>
            <a:r>
              <a:rPr lang="en-US" sz="1400"/>
              <a:t> </a:t>
            </a:r>
            <a:endParaRPr dirty="0"/>
          </a:p>
          <a:p>
            <a:pPr marL="0" lvl="0" indent="0" algn="l" rtl="0">
              <a:spcBef>
                <a:spcPts val="420"/>
              </a:spcBef>
              <a:spcAft>
                <a:spcPts val="0"/>
              </a:spcAft>
              <a:buNone/>
            </a:pPr>
            <a:endParaRPr dirty="0"/>
          </a:p>
        </p:txBody>
      </p:sp>
      <p:sp>
        <p:nvSpPr>
          <p:cNvPr id="518" name="Google Shape;518;p11:notes"/>
          <p:cNvSpPr txBox="1">
            <a:spLocks noGrp="1"/>
          </p:cNvSpPr>
          <p:nvPr>
            <p:ph type="sldNum" idx="12"/>
          </p:nvPr>
        </p:nvSpPr>
        <p:spPr>
          <a:xfrm>
            <a:off x="3956552" y="8817904"/>
            <a:ext cx="3026833" cy="464186"/>
          </a:xfrm>
          <a:prstGeom prst="rect">
            <a:avLst/>
          </a:prstGeom>
          <a:noFill/>
          <a:ln>
            <a:noFill/>
          </a:ln>
        </p:spPr>
        <p:txBody>
          <a:bodyPr spcFirstLastPara="1" wrap="square" lIns="91875" tIns="45925" rIns="91875" bIns="4592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13: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5" name="Google Shape;525;p13:notes"/>
          <p:cNvSpPr txBox="1">
            <a:spLocks noGrp="1"/>
          </p:cNvSpPr>
          <p:nvPr>
            <p:ph type="body" idx="1"/>
          </p:nvPr>
        </p:nvSpPr>
        <p:spPr>
          <a:xfrm>
            <a:off x="698501" y="4409757"/>
            <a:ext cx="5588000" cy="4177666"/>
          </a:xfrm>
          <a:prstGeom prst="rect">
            <a:avLst/>
          </a:prstGeom>
          <a:noFill/>
          <a:ln>
            <a:noFill/>
          </a:ln>
        </p:spPr>
        <p:txBody>
          <a:bodyPr spcFirstLastPara="1" wrap="square" lIns="91875" tIns="45925" rIns="91875" bIns="45925" anchor="t" anchorCtr="0">
            <a:noAutofit/>
          </a:bodyPr>
          <a:lstStyle/>
          <a:p>
            <a:pPr marL="0" lvl="0" indent="0" algn="l" rtl="0">
              <a:spcBef>
                <a:spcPts val="0"/>
              </a:spcBef>
              <a:spcAft>
                <a:spcPts val="0"/>
              </a:spcAft>
              <a:buNone/>
            </a:pPr>
            <a:endParaRPr dirty="0"/>
          </a:p>
        </p:txBody>
      </p:sp>
      <p:sp>
        <p:nvSpPr>
          <p:cNvPr id="526" name="Google Shape;526;p13:notes"/>
          <p:cNvSpPr txBox="1">
            <a:spLocks noGrp="1"/>
          </p:cNvSpPr>
          <p:nvPr>
            <p:ph type="sldNum" idx="12"/>
          </p:nvPr>
        </p:nvSpPr>
        <p:spPr>
          <a:xfrm>
            <a:off x="3956552" y="8817904"/>
            <a:ext cx="3026833" cy="464186"/>
          </a:xfrm>
          <a:prstGeom prst="rect">
            <a:avLst/>
          </a:prstGeom>
          <a:noFill/>
          <a:ln>
            <a:noFill/>
          </a:ln>
        </p:spPr>
        <p:txBody>
          <a:bodyPr spcFirstLastPara="1" wrap="square" lIns="91875" tIns="45925" rIns="91875" bIns="4592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2: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3" name="Google Shape;533;p12:notes"/>
          <p:cNvSpPr txBox="1">
            <a:spLocks noGrp="1"/>
          </p:cNvSpPr>
          <p:nvPr>
            <p:ph type="body" idx="1"/>
          </p:nvPr>
        </p:nvSpPr>
        <p:spPr>
          <a:xfrm>
            <a:off x="698501" y="4409757"/>
            <a:ext cx="5588000" cy="4177666"/>
          </a:xfrm>
          <a:prstGeom prst="rect">
            <a:avLst/>
          </a:prstGeom>
          <a:noFill/>
          <a:ln>
            <a:noFill/>
          </a:ln>
        </p:spPr>
        <p:txBody>
          <a:bodyPr spcFirstLastPara="1" wrap="square" lIns="91875" tIns="45925" rIns="91875" bIns="45925" anchor="t" anchorCtr="0">
            <a:noAutofit/>
          </a:bodyPr>
          <a:lstStyle/>
          <a:p>
            <a:pPr marL="0" lvl="0" indent="0" algn="l" rtl="0">
              <a:spcBef>
                <a:spcPts val="0"/>
              </a:spcBef>
              <a:spcAft>
                <a:spcPts val="0"/>
              </a:spcAft>
              <a:buNone/>
            </a:pPr>
            <a:r>
              <a:rPr lang="en-US" dirty="0"/>
              <a:t>LTYM #57</a:t>
            </a:r>
          </a:p>
          <a:p>
            <a:pPr marL="0" lvl="0" indent="0" algn="l" rtl="0">
              <a:spcBef>
                <a:spcPts val="0"/>
              </a:spcBef>
              <a:spcAft>
                <a:spcPts val="0"/>
              </a:spcAft>
              <a:buNone/>
            </a:pPr>
            <a:r>
              <a:rPr lang="en-US" sz="1400" u="sng" dirty="0">
                <a:solidFill>
                  <a:schemeClr val="hlink"/>
                </a:solidFill>
                <a:hlinkClick r:id="rId3"/>
              </a:rPr>
              <a:t>http://www.hpmd.com/hpmd/personal/</a:t>
            </a:r>
            <a:r>
              <a:rPr lang="en-US" sz="1400" u="sng" dirty="0" err="1">
                <a:solidFill>
                  <a:schemeClr val="hlink"/>
                </a:solidFill>
                <a:hlinkClick r:id="rId3"/>
              </a:rPr>
              <a:t>LTYMstories.nsf</a:t>
            </a:r>
            <a:r>
              <a:rPr lang="en-US" sz="1400" u="sng" dirty="0">
                <a:solidFill>
                  <a:schemeClr val="hlink"/>
                </a:solidFill>
                <a:hlinkClick r:id="rId3"/>
              </a:rPr>
              <a:t>/links/</a:t>
            </a:r>
            <a:r>
              <a:rPr lang="en-US" sz="1400" u="sng" dirty="0">
                <a:solidFill>
                  <a:schemeClr val="hlink"/>
                </a:solidFill>
              </a:rPr>
              <a:t>057 </a:t>
            </a:r>
            <a:endParaRPr dirty="0"/>
          </a:p>
        </p:txBody>
      </p:sp>
      <p:sp>
        <p:nvSpPr>
          <p:cNvPr id="534" name="Google Shape;534;p12:notes"/>
          <p:cNvSpPr txBox="1">
            <a:spLocks noGrp="1"/>
          </p:cNvSpPr>
          <p:nvPr>
            <p:ph type="sldNum" idx="12"/>
          </p:nvPr>
        </p:nvSpPr>
        <p:spPr>
          <a:xfrm>
            <a:off x="3956552" y="8817904"/>
            <a:ext cx="3026833" cy="464186"/>
          </a:xfrm>
          <a:prstGeom prst="rect">
            <a:avLst/>
          </a:prstGeom>
          <a:noFill/>
          <a:ln>
            <a:noFill/>
          </a:ln>
        </p:spPr>
        <p:txBody>
          <a:bodyPr spcFirstLastPara="1" wrap="square" lIns="91875" tIns="45925" rIns="91875" bIns="4592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14: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1" name="Google Shape;541;p14:notes"/>
          <p:cNvSpPr txBox="1">
            <a:spLocks noGrp="1"/>
          </p:cNvSpPr>
          <p:nvPr>
            <p:ph type="body" idx="1"/>
          </p:nvPr>
        </p:nvSpPr>
        <p:spPr>
          <a:xfrm>
            <a:off x="698501" y="4409757"/>
            <a:ext cx="5588000" cy="4177666"/>
          </a:xfrm>
          <a:prstGeom prst="rect">
            <a:avLst/>
          </a:prstGeom>
          <a:noFill/>
          <a:ln>
            <a:noFill/>
          </a:ln>
        </p:spPr>
        <p:txBody>
          <a:bodyPr spcFirstLastPara="1" wrap="square" lIns="91875" tIns="45925" rIns="91875" bIns="45925" anchor="t" anchorCtr="0">
            <a:noAutofit/>
          </a:bodyPr>
          <a:lstStyle/>
          <a:p>
            <a:pPr marL="0" lvl="0" indent="0" algn="l" rtl="0">
              <a:spcBef>
                <a:spcPts val="0"/>
              </a:spcBef>
              <a:spcAft>
                <a:spcPts val="0"/>
              </a:spcAft>
              <a:buNone/>
            </a:pPr>
            <a:r>
              <a:rPr lang="en-US"/>
              <a:t>Photo credit: https://www.scarletmarketeer.com/my-blog-the-scarlet-letter</a:t>
            </a:r>
            <a:endParaRPr/>
          </a:p>
          <a:p>
            <a:pPr marL="0" lvl="0" indent="0" algn="l" rtl="0">
              <a:spcBef>
                <a:spcPts val="420"/>
              </a:spcBef>
              <a:spcAft>
                <a:spcPts val="0"/>
              </a:spcAft>
              <a:buNone/>
            </a:pPr>
            <a:endParaRPr/>
          </a:p>
          <a:p>
            <a:pPr marL="0" lvl="0" indent="0" algn="l" rtl="0">
              <a:spcBef>
                <a:spcPts val="420"/>
              </a:spcBef>
              <a:spcAft>
                <a:spcPts val="0"/>
              </a:spcAft>
              <a:buNone/>
            </a:pPr>
            <a:r>
              <a:rPr lang="en-US"/>
              <a:t>LTYM #278</a:t>
            </a:r>
            <a:endParaRPr/>
          </a:p>
        </p:txBody>
      </p:sp>
      <p:sp>
        <p:nvSpPr>
          <p:cNvPr id="542" name="Google Shape;542;p14:notes"/>
          <p:cNvSpPr txBox="1">
            <a:spLocks noGrp="1"/>
          </p:cNvSpPr>
          <p:nvPr>
            <p:ph type="sldNum" idx="12"/>
          </p:nvPr>
        </p:nvSpPr>
        <p:spPr>
          <a:xfrm>
            <a:off x="3956552" y="8817904"/>
            <a:ext cx="3026833" cy="464186"/>
          </a:xfrm>
          <a:prstGeom prst="rect">
            <a:avLst/>
          </a:prstGeom>
          <a:noFill/>
          <a:ln>
            <a:noFill/>
          </a:ln>
        </p:spPr>
        <p:txBody>
          <a:bodyPr spcFirstLastPara="1" wrap="square" lIns="91875" tIns="45925" rIns="91875" bIns="4592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5e3bfcc9573a12c3_252: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5e3bfcc9573a12c3_252: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550" name="Google Shape;550;g5e3bfcc9573a12c3_252:notes"/>
          <p:cNvSpPr txBox="1">
            <a:spLocks noGrp="1"/>
          </p:cNvSpPr>
          <p:nvPr>
            <p:ph type="sldNum" idx="12"/>
          </p:nvPr>
        </p:nvSpPr>
        <p:spPr>
          <a:xfrm>
            <a:off x="3956552" y="8817904"/>
            <a:ext cx="3026700" cy="464100"/>
          </a:xfrm>
          <a:prstGeom prst="rect">
            <a:avLst/>
          </a:prstGeom>
        </p:spPr>
        <p:txBody>
          <a:bodyPr spcFirstLastPara="1" wrap="square" lIns="91875" tIns="45925" rIns="91875" bIns="459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4fb825bb17dbe22_0: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556" name="Google Shape;556;g4fb825bb17dbe22_0: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4fb825bb17dbe22_4: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561" name="Google Shape;561;g4fb825bb17dbe22_4: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51730a042f5cc324_345: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7" name="Google Shape;407;g51730a042f5cc324_345:notes"/>
          <p:cNvSpPr txBox="1">
            <a:spLocks noGrp="1"/>
          </p:cNvSpPr>
          <p:nvPr>
            <p:ph type="body" idx="1"/>
          </p:nvPr>
        </p:nvSpPr>
        <p:spPr>
          <a:xfrm>
            <a:off x="698501" y="4409757"/>
            <a:ext cx="5588100" cy="4177800"/>
          </a:xfrm>
          <a:prstGeom prst="rect">
            <a:avLst/>
          </a:prstGeom>
          <a:noFill/>
          <a:ln>
            <a:noFill/>
          </a:ln>
        </p:spPr>
        <p:txBody>
          <a:bodyPr spcFirstLastPara="1" wrap="square" lIns="91875" tIns="45925" rIns="91875" bIns="45925" anchor="t" anchorCtr="0">
            <a:noAutofit/>
          </a:bodyPr>
          <a:lstStyle/>
          <a:p>
            <a:pPr marL="0" lvl="0" indent="0" algn="l" rtl="0">
              <a:spcBef>
                <a:spcPts val="0"/>
              </a:spcBef>
              <a:spcAft>
                <a:spcPts val="0"/>
              </a:spcAft>
              <a:buNone/>
            </a:pPr>
            <a:r>
              <a:rPr lang="en-US"/>
              <a:t>When I was 38, I read a comment by Handy saying we could expect to have 5 careers; </a:t>
            </a:r>
            <a:endParaRPr/>
          </a:p>
          <a:p>
            <a:pPr marL="0" lvl="0" indent="0" algn="l" rtl="0">
              <a:spcBef>
                <a:spcPts val="420"/>
              </a:spcBef>
              <a:spcAft>
                <a:spcPts val="0"/>
              </a:spcAft>
              <a:buNone/>
            </a:pPr>
            <a:r>
              <a:rPr lang="en-US"/>
              <a:t>For the millennials, US Dept. of Labor estimates you can expect to have 14 jobs…by the time they are 38! (see https://www.youtube.com/watch?v=XrJjfDUzD7M at 02:15)</a:t>
            </a:r>
            <a:endParaRPr/>
          </a:p>
          <a:p>
            <a:pPr marL="0" lvl="0" indent="0" algn="l" rtl="0">
              <a:spcBef>
                <a:spcPts val="420"/>
              </a:spcBef>
              <a:spcAft>
                <a:spcPts val="0"/>
              </a:spcAft>
              <a:buNone/>
            </a:pPr>
            <a:r>
              <a:rPr lang="en-US"/>
              <a:t>http://www.amazon.com/The-Age-Unreason-Charles-Handy/dp/0875843018</a:t>
            </a:r>
            <a:endParaRPr/>
          </a:p>
          <a:p>
            <a:pPr marL="0" lvl="0" indent="0" algn="l" rtl="0">
              <a:spcBef>
                <a:spcPts val="420"/>
              </a:spcBef>
              <a:spcAft>
                <a:spcPts val="0"/>
              </a:spcAft>
              <a:buNone/>
            </a:pPr>
            <a:r>
              <a:rPr lang="en-US"/>
              <a:t>Charles Handy, http://www.texasventures.us/india/images/leader2_1.jpg  …five careers</a:t>
            </a:r>
            <a:endParaRPr/>
          </a:p>
        </p:txBody>
      </p:sp>
      <p:sp>
        <p:nvSpPr>
          <p:cNvPr id="408" name="Google Shape;408;g51730a042f5cc324_345:notes"/>
          <p:cNvSpPr txBox="1">
            <a:spLocks noGrp="1"/>
          </p:cNvSpPr>
          <p:nvPr>
            <p:ph type="sldNum" idx="12"/>
          </p:nvPr>
        </p:nvSpPr>
        <p:spPr>
          <a:xfrm>
            <a:off x="3956552" y="8817904"/>
            <a:ext cx="3026700" cy="464100"/>
          </a:xfrm>
          <a:prstGeom prst="rect">
            <a:avLst/>
          </a:prstGeom>
          <a:noFill/>
          <a:ln>
            <a:noFill/>
          </a:ln>
        </p:spPr>
        <p:txBody>
          <a:bodyPr spcFirstLastPara="1" wrap="square" lIns="91875" tIns="45925" rIns="91875" bIns="4592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4fb825bb17dbe22_10: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r>
              <a:rPr lang="en-US" dirty="0"/>
              <a:t>LTYM #488</a:t>
            </a:r>
            <a:endParaRPr dirty="0"/>
          </a:p>
        </p:txBody>
      </p:sp>
      <p:sp>
        <p:nvSpPr>
          <p:cNvPr id="568" name="Google Shape;568;g4fb825bb17dbe22_10: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4fb825bb17dbe22_18: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577" name="Google Shape;577;g4fb825bb17dbe22_18: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4fb825bb17dbe22_22: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4fb825bb17dbe22_22: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583" name="Google Shape;583;g4fb825bb17dbe22_22:notes"/>
          <p:cNvSpPr txBox="1">
            <a:spLocks noGrp="1"/>
          </p:cNvSpPr>
          <p:nvPr>
            <p:ph type="sldNum" idx="12"/>
          </p:nvPr>
        </p:nvSpPr>
        <p:spPr>
          <a:xfrm>
            <a:off x="3956552" y="8817904"/>
            <a:ext cx="3026700" cy="464100"/>
          </a:xfrm>
          <a:prstGeom prst="rect">
            <a:avLst/>
          </a:prstGeom>
        </p:spPr>
        <p:txBody>
          <a:bodyPr spcFirstLastPara="1" wrap="square" lIns="91875" tIns="45925" rIns="91875" bIns="4592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4fb825bb17dbe22_30: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591" name="Google Shape;591;g4fb825bb17dbe22_30: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4fb825bb17dbe22_35: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7" name="Google Shape;597;g4fb825bb17dbe22_35:notes"/>
          <p:cNvSpPr txBox="1">
            <a:spLocks noGrp="1"/>
          </p:cNvSpPr>
          <p:nvPr>
            <p:ph type="body" idx="1"/>
          </p:nvPr>
        </p:nvSpPr>
        <p:spPr>
          <a:xfrm>
            <a:off x="698501" y="4409757"/>
            <a:ext cx="5588100" cy="4177800"/>
          </a:xfrm>
          <a:prstGeom prst="rect">
            <a:avLst/>
          </a:prstGeom>
          <a:noFill/>
          <a:ln>
            <a:noFill/>
          </a:ln>
        </p:spPr>
        <p:txBody>
          <a:bodyPr spcFirstLastPara="1" wrap="square" lIns="91875" tIns="45925" rIns="91875" bIns="45925" anchor="t" anchorCtr="0">
            <a:noAutofit/>
          </a:bodyPr>
          <a:lstStyle/>
          <a:p>
            <a:pPr marL="0" lvl="0" indent="0" algn="l" rtl="0">
              <a:spcBef>
                <a:spcPts val="0"/>
              </a:spcBef>
              <a:spcAft>
                <a:spcPts val="0"/>
              </a:spcAft>
              <a:buNone/>
            </a:pPr>
            <a:r>
              <a:rPr lang="en-US"/>
              <a:t>See The Amazon Interview Case.pdf</a:t>
            </a:r>
            <a:endParaRPr/>
          </a:p>
        </p:txBody>
      </p:sp>
      <p:sp>
        <p:nvSpPr>
          <p:cNvPr id="598" name="Google Shape;598;g4fb825bb17dbe22_35:notes"/>
          <p:cNvSpPr txBox="1">
            <a:spLocks noGrp="1"/>
          </p:cNvSpPr>
          <p:nvPr>
            <p:ph type="sldNum" idx="12"/>
          </p:nvPr>
        </p:nvSpPr>
        <p:spPr>
          <a:xfrm>
            <a:off x="3956552" y="8817904"/>
            <a:ext cx="3026700" cy="464100"/>
          </a:xfrm>
          <a:prstGeom prst="rect">
            <a:avLst/>
          </a:prstGeom>
          <a:noFill/>
          <a:ln>
            <a:noFill/>
          </a:ln>
        </p:spPr>
        <p:txBody>
          <a:bodyPr spcFirstLastPara="1" wrap="square" lIns="91875" tIns="45925" rIns="91875" bIns="4592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4fb825bb17dbe22_41: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604" name="Google Shape;604;g4fb825bb17dbe22_41: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4fb825bb17dbe22_46: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611" name="Google Shape;611;g4fb825bb17dbe22_46: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4fb825bb17dbe22_51: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618" name="Google Shape;618;g4fb825bb17dbe22_51: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4fb825bb17dbe22_55: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623" name="Google Shape;623;g4fb825bb17dbe22_55: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9c4c5475fbe00b3_75: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629" name="Google Shape;629;g9c4c5475fbe00b3_75: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notes"/>
          <p:cNvSpPr txBox="1">
            <a:spLocks noGrp="1"/>
          </p:cNvSpPr>
          <p:nvPr>
            <p:ph type="body" idx="1"/>
          </p:nvPr>
        </p:nvSpPr>
        <p:spPr>
          <a:xfrm>
            <a:off x="698501" y="4409757"/>
            <a:ext cx="5588000" cy="4177666"/>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416" name="Google Shape;416;p2: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4fb825bb17dbe22_65: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635" name="Google Shape;635;g4fb825bb17dbe22_65: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4fb825bb17dbe22_69: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640" name="Google Shape;640;g4fb825bb17dbe22_69: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4fb825bb17dbe22_75: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647" name="Google Shape;647;g4fb825bb17dbe22_75: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4fb825bb17dbe22_80: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653" name="Google Shape;653;g4fb825bb17dbe22_80: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4fb825bb17dbe22_85: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659" name="Google Shape;659;g4fb825bb17dbe22_85: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4fb825bb17dbe22_174: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4fb825bb17dbe22_174: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678" name="Google Shape;678;g4fb825bb17dbe22_174:notes"/>
          <p:cNvSpPr txBox="1">
            <a:spLocks noGrp="1"/>
          </p:cNvSpPr>
          <p:nvPr>
            <p:ph type="sldNum" idx="12"/>
          </p:nvPr>
        </p:nvSpPr>
        <p:spPr>
          <a:xfrm>
            <a:off x="3956552" y="8817904"/>
            <a:ext cx="3026700" cy="464100"/>
          </a:xfrm>
          <a:prstGeom prst="rect">
            <a:avLst/>
          </a:prstGeom>
        </p:spPr>
        <p:txBody>
          <a:bodyPr spcFirstLastPara="1" wrap="square" lIns="91875" tIns="45925" rIns="91875" bIns="459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4fb825bb17dbe22_179: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683" name="Google Shape;683;g4fb825bb17dbe22_179: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4fb825bb17dbe22_189: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694" name="Google Shape;694;g4fb825bb17dbe22_189: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15: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700" name="Google Shape;700;p15: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3bd3fce475568609_60: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3bd3fce475568609_60: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706" name="Google Shape;706;g3bd3fce475568609_60:notes"/>
          <p:cNvSpPr txBox="1">
            <a:spLocks noGrp="1"/>
          </p:cNvSpPr>
          <p:nvPr>
            <p:ph type="sldNum" idx="12"/>
          </p:nvPr>
        </p:nvSpPr>
        <p:spPr>
          <a:xfrm>
            <a:off x="3956552" y="8817904"/>
            <a:ext cx="3026700" cy="464100"/>
          </a:xfrm>
          <a:prstGeom prst="rect">
            <a:avLst/>
          </a:prstGeom>
        </p:spPr>
        <p:txBody>
          <a:bodyPr spcFirstLastPara="1" wrap="square" lIns="91875" tIns="45925" rIns="91875" bIns="459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notes"/>
          <p:cNvSpPr txBox="1">
            <a:spLocks noGrp="1"/>
          </p:cNvSpPr>
          <p:nvPr>
            <p:ph type="body" idx="1"/>
          </p:nvPr>
        </p:nvSpPr>
        <p:spPr>
          <a:xfrm>
            <a:off x="698501" y="4409757"/>
            <a:ext cx="5588000" cy="4177666"/>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422" name="Google Shape;422;p3: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bd3fce475568609_35:notes"/>
          <p:cNvSpPr>
            <a:spLocks noGrp="1" noRot="1" noChangeAspect="1"/>
          </p:cNvSpPr>
          <p:nvPr>
            <p:ph type="sldImg" idx="2"/>
          </p:nvPr>
        </p:nvSpPr>
        <p:spPr>
          <a:xfrm>
            <a:off x="1185745" y="701344"/>
            <a:ext cx="4613400" cy="347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4" name="Google Shape;714;g3bd3fce475568609_35:notes"/>
          <p:cNvSpPr txBox="1">
            <a:spLocks noGrp="1"/>
          </p:cNvSpPr>
          <p:nvPr>
            <p:ph type="body" idx="1"/>
          </p:nvPr>
        </p:nvSpPr>
        <p:spPr>
          <a:xfrm>
            <a:off x="698501" y="4409757"/>
            <a:ext cx="5587800" cy="4177800"/>
          </a:xfrm>
          <a:prstGeom prst="rect">
            <a:avLst/>
          </a:prstGeom>
          <a:noFill/>
          <a:ln>
            <a:noFill/>
          </a:ln>
        </p:spPr>
        <p:txBody>
          <a:bodyPr spcFirstLastPara="1" wrap="square" lIns="91800" tIns="45900" rIns="91800" bIns="459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1f75af6867f060f3_46:notes"/>
          <p:cNvSpPr txBox="1">
            <a:spLocks noGrp="1"/>
          </p:cNvSpPr>
          <p:nvPr>
            <p:ph type="body" idx="1"/>
          </p:nvPr>
        </p:nvSpPr>
        <p:spPr>
          <a:xfrm>
            <a:off x="698501" y="4409757"/>
            <a:ext cx="55878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739" name="Google Shape;739;g1f75af6867f060f3_46:notes"/>
          <p:cNvSpPr>
            <a:spLocks noGrp="1" noRot="1" noChangeAspect="1"/>
          </p:cNvSpPr>
          <p:nvPr>
            <p:ph type="sldImg" idx="2"/>
          </p:nvPr>
        </p:nvSpPr>
        <p:spPr>
          <a:xfrm>
            <a:off x="1173163" y="696913"/>
            <a:ext cx="4640262"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17:notes"/>
          <p:cNvSpPr txBox="1">
            <a:spLocks noGrp="1"/>
          </p:cNvSpPr>
          <p:nvPr>
            <p:ph type="body" idx="1"/>
          </p:nvPr>
        </p:nvSpPr>
        <p:spPr>
          <a:xfrm>
            <a:off x="698501" y="4409757"/>
            <a:ext cx="5588000" cy="4177666"/>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745" name="Google Shape;745;p17: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51730a042f5cc324_153: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0" name="Google Shape;750;g51730a042f5cc324_153:notes"/>
          <p:cNvSpPr txBox="1">
            <a:spLocks noGrp="1"/>
          </p:cNvSpPr>
          <p:nvPr>
            <p:ph type="body" idx="1"/>
          </p:nvPr>
        </p:nvSpPr>
        <p:spPr>
          <a:xfrm>
            <a:off x="698501" y="4409757"/>
            <a:ext cx="5588100" cy="4177800"/>
          </a:xfrm>
          <a:prstGeom prst="rect">
            <a:avLst/>
          </a:prstGeom>
          <a:noFill/>
          <a:ln>
            <a:noFill/>
          </a:ln>
        </p:spPr>
        <p:txBody>
          <a:bodyPr spcFirstLastPara="1" wrap="square" lIns="91875" tIns="45925" rIns="91875" bIns="45925" anchor="t" anchorCtr="0">
            <a:noAutofit/>
          </a:bodyPr>
          <a:lstStyle/>
          <a:p>
            <a:pPr marL="0" lvl="0" indent="0" algn="l" rtl="0">
              <a:spcBef>
                <a:spcPts val="0"/>
              </a:spcBef>
              <a:spcAft>
                <a:spcPts val="0"/>
              </a:spcAft>
              <a:buNone/>
            </a:pPr>
            <a:r>
              <a:rPr lang="en-US"/>
              <a:t>Data Skills Workshop v5.pptx</a:t>
            </a:r>
            <a:endParaRPr/>
          </a:p>
        </p:txBody>
      </p:sp>
      <p:sp>
        <p:nvSpPr>
          <p:cNvPr id="751" name="Google Shape;751;g51730a042f5cc324_153:notes"/>
          <p:cNvSpPr txBox="1">
            <a:spLocks noGrp="1"/>
          </p:cNvSpPr>
          <p:nvPr>
            <p:ph type="sldNum" idx="12"/>
          </p:nvPr>
        </p:nvSpPr>
        <p:spPr>
          <a:xfrm>
            <a:off x="3956552" y="8817904"/>
            <a:ext cx="3026700" cy="464100"/>
          </a:xfrm>
          <a:prstGeom prst="rect">
            <a:avLst/>
          </a:prstGeom>
          <a:noFill/>
          <a:ln>
            <a:noFill/>
          </a:ln>
        </p:spPr>
        <p:txBody>
          <a:bodyPr spcFirstLastPara="1" wrap="square" lIns="91875" tIns="45925" rIns="91875" bIns="45925"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51730a042f5cc324_199: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757" name="Google Shape;757;g51730a042f5cc324_199: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51730a042f5cc324_204: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63" name="Google Shape;763;g51730a042f5cc324_204:notes"/>
          <p:cNvSpPr txBox="1">
            <a:spLocks noGrp="1"/>
          </p:cNvSpPr>
          <p:nvPr>
            <p:ph type="body" idx="1"/>
          </p:nvPr>
        </p:nvSpPr>
        <p:spPr>
          <a:xfrm>
            <a:off x="698501" y="4409757"/>
            <a:ext cx="5588100" cy="4177800"/>
          </a:xfrm>
          <a:prstGeom prst="rect">
            <a:avLst/>
          </a:prstGeom>
          <a:noFill/>
          <a:ln>
            <a:noFill/>
          </a:ln>
        </p:spPr>
        <p:txBody>
          <a:bodyPr spcFirstLastPara="1" wrap="square" lIns="91875" tIns="45925" rIns="91875" bIns="45925" anchor="t" anchorCtr="0">
            <a:noAutofit/>
          </a:bodyPr>
          <a:lstStyle/>
          <a:p>
            <a:pPr marL="0" lvl="0" indent="0" algn="l" rtl="0">
              <a:spcBef>
                <a:spcPts val="0"/>
              </a:spcBef>
              <a:spcAft>
                <a:spcPts val="0"/>
              </a:spcAft>
              <a:buNone/>
            </a:pPr>
            <a:r>
              <a:rPr lang="en-US"/>
              <a:t>Quote from Cindi Howson is from the Gartner CIO Conference in Toronto, June 2017. </a:t>
            </a:r>
            <a:endParaRPr/>
          </a:p>
          <a:p>
            <a:pPr marL="0" lvl="0" indent="0" algn="l" rtl="0">
              <a:spcBef>
                <a:spcPts val="420"/>
              </a:spcBef>
              <a:spcAft>
                <a:spcPts val="0"/>
              </a:spcAft>
              <a:buNone/>
            </a:pPr>
            <a:r>
              <a:rPr lang="en-US"/>
              <a:t>https://techcrunch.com/2015/12/31/how-to-stem-the-global-shortage-of-data-scientists/</a:t>
            </a:r>
            <a:endParaRPr/>
          </a:p>
        </p:txBody>
      </p:sp>
      <p:sp>
        <p:nvSpPr>
          <p:cNvPr id="764" name="Google Shape;764;g51730a042f5cc324_204:notes"/>
          <p:cNvSpPr txBox="1">
            <a:spLocks noGrp="1"/>
          </p:cNvSpPr>
          <p:nvPr>
            <p:ph type="sldNum" idx="12"/>
          </p:nvPr>
        </p:nvSpPr>
        <p:spPr>
          <a:xfrm>
            <a:off x="3956552" y="8817904"/>
            <a:ext cx="3026700" cy="464100"/>
          </a:xfrm>
          <a:prstGeom prst="rect">
            <a:avLst/>
          </a:prstGeom>
          <a:noFill/>
          <a:ln>
            <a:noFill/>
          </a:ln>
        </p:spPr>
        <p:txBody>
          <a:bodyPr spcFirstLastPara="1" wrap="square" lIns="91875" tIns="45925" rIns="91875" bIns="45925"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9c4c5475fbe00b3_0: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770" name="Google Shape;770;g9c4c5475fbe00b3_0: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4fb825bb17dbe22_275: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4fb825bb17dbe22_275: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777" name="Google Shape;777;g4fb825bb17dbe22_275:notes"/>
          <p:cNvSpPr txBox="1">
            <a:spLocks noGrp="1"/>
          </p:cNvSpPr>
          <p:nvPr>
            <p:ph type="sldNum" idx="12"/>
          </p:nvPr>
        </p:nvSpPr>
        <p:spPr>
          <a:xfrm>
            <a:off x="3956552" y="8817904"/>
            <a:ext cx="3026700" cy="464100"/>
          </a:xfrm>
          <a:prstGeom prst="rect">
            <a:avLst/>
          </a:prstGeom>
        </p:spPr>
        <p:txBody>
          <a:bodyPr spcFirstLastPara="1" wrap="square" lIns="91875" tIns="45925" rIns="91875" bIns="459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317b76857570d23_0: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783" name="Google Shape;783;g317b76857570d23_0: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317b76857570d23_63: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8" name="Google Shape;788;g317b76857570d23_63:notes"/>
          <p:cNvSpPr txBox="1">
            <a:spLocks noGrp="1"/>
          </p:cNvSpPr>
          <p:nvPr>
            <p:ph type="body" idx="1"/>
          </p:nvPr>
        </p:nvSpPr>
        <p:spPr>
          <a:xfrm>
            <a:off x="698501" y="4409757"/>
            <a:ext cx="5588100" cy="4177800"/>
          </a:xfrm>
          <a:prstGeom prst="rect">
            <a:avLst/>
          </a:prstGeom>
          <a:noFill/>
          <a:ln>
            <a:noFill/>
          </a:ln>
        </p:spPr>
        <p:txBody>
          <a:bodyPr spcFirstLastPara="1" wrap="square" lIns="91875" tIns="45925" rIns="91875" bIns="459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b="0" i="0"/>
              <a:t>E. Happ &amp; J. Mortimer, </a:t>
            </a:r>
            <a:r>
              <a:rPr lang="en-US" b="0" i="1"/>
              <a:t>“ICTs and the Fundamental Principles” Oct. 9, 2014, </a:t>
            </a:r>
            <a:r>
              <a:rPr lang="en-US"/>
              <a:t>The fundamental principles and ICTs v3_1.docx </a:t>
            </a:r>
            <a:endParaRPr/>
          </a:p>
          <a:p>
            <a:pPr marL="0" marR="0" lvl="0" indent="0" algn="l" rtl="0">
              <a:lnSpc>
                <a:spcPct val="100000"/>
              </a:lnSpc>
              <a:spcBef>
                <a:spcPts val="420"/>
              </a:spcBef>
              <a:spcAft>
                <a:spcPts val="0"/>
              </a:spcAft>
              <a:buClr>
                <a:schemeClr val="dk1"/>
              </a:buClr>
              <a:buSzPts val="1400"/>
              <a:buFont typeface="Arial"/>
              <a:buNone/>
            </a:pPr>
            <a:r>
              <a:rPr lang="en-US"/>
              <a:t>See more at: </a:t>
            </a:r>
            <a:r>
              <a:rPr lang="en-US" u="sng">
                <a:solidFill>
                  <a:schemeClr val="hlink"/>
                </a:solidFill>
                <a:hlinkClick r:id="rId3"/>
              </a:rPr>
              <a:t>http://www.ifrc.org/who-we-are/vision-and-mission/the-seven-fundamental-principles</a:t>
            </a:r>
            <a:r>
              <a:rPr lang="en-US"/>
              <a:t> </a:t>
            </a:r>
            <a:endParaRPr/>
          </a:p>
          <a:p>
            <a:pPr marL="0" lvl="0" indent="0" algn="l" rtl="0">
              <a:spcBef>
                <a:spcPts val="420"/>
              </a:spcBef>
              <a:spcAft>
                <a:spcPts val="0"/>
              </a:spcAft>
              <a:buNone/>
            </a:pPr>
            <a:endParaRPr/>
          </a:p>
        </p:txBody>
      </p:sp>
      <p:sp>
        <p:nvSpPr>
          <p:cNvPr id="789" name="Google Shape;789;g317b76857570d23_63:notes"/>
          <p:cNvSpPr txBox="1">
            <a:spLocks noGrp="1"/>
          </p:cNvSpPr>
          <p:nvPr>
            <p:ph type="sldNum" idx="12"/>
          </p:nvPr>
        </p:nvSpPr>
        <p:spPr>
          <a:xfrm>
            <a:off x="3956552" y="8817904"/>
            <a:ext cx="3026700" cy="464100"/>
          </a:xfrm>
          <a:prstGeom prst="rect">
            <a:avLst/>
          </a:prstGeom>
          <a:noFill/>
          <a:ln>
            <a:noFill/>
          </a:ln>
        </p:spPr>
        <p:txBody>
          <a:bodyPr spcFirstLastPara="1" wrap="square" lIns="91875" tIns="45925" rIns="91875" bIns="45925"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4:notes"/>
          <p:cNvSpPr txBox="1">
            <a:spLocks noGrp="1"/>
          </p:cNvSpPr>
          <p:nvPr>
            <p:ph type="body" idx="1"/>
          </p:nvPr>
        </p:nvSpPr>
        <p:spPr>
          <a:xfrm>
            <a:off x="698501" y="4409757"/>
            <a:ext cx="5588000" cy="4177666"/>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428" name="Google Shape;428;p4: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317b76857570d23_69: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5" name="Google Shape;795;g317b76857570d23_69:notes"/>
          <p:cNvSpPr txBox="1">
            <a:spLocks noGrp="1"/>
          </p:cNvSpPr>
          <p:nvPr>
            <p:ph type="body" idx="1"/>
          </p:nvPr>
        </p:nvSpPr>
        <p:spPr>
          <a:xfrm>
            <a:off x="698501" y="4409757"/>
            <a:ext cx="5588100" cy="4177800"/>
          </a:xfrm>
          <a:prstGeom prst="rect">
            <a:avLst/>
          </a:prstGeom>
          <a:noFill/>
          <a:ln>
            <a:noFill/>
          </a:ln>
        </p:spPr>
        <p:txBody>
          <a:bodyPr spcFirstLastPara="1" wrap="square" lIns="91875" tIns="45925" rIns="91875" bIns="45925" anchor="t" anchorCtr="0">
            <a:noAutofit/>
          </a:bodyPr>
          <a:lstStyle/>
          <a:p>
            <a:pPr marL="0" lvl="0" indent="0" algn="l" rtl="0">
              <a:spcBef>
                <a:spcPts val="0"/>
              </a:spcBef>
              <a:spcAft>
                <a:spcPts val="0"/>
              </a:spcAft>
              <a:buNone/>
            </a:pPr>
            <a:r>
              <a:rPr lang="en-US"/>
              <a:t>Work\2014\Humanitarian Principles and the Digital Age v4.xlsx  ver. 5 update on 4/17/16</a:t>
            </a:r>
            <a:endParaRPr/>
          </a:p>
        </p:txBody>
      </p:sp>
      <p:sp>
        <p:nvSpPr>
          <p:cNvPr id="796" name="Google Shape;796;g317b76857570d23_69:notes"/>
          <p:cNvSpPr txBox="1">
            <a:spLocks noGrp="1"/>
          </p:cNvSpPr>
          <p:nvPr>
            <p:ph type="sldNum" idx="12"/>
          </p:nvPr>
        </p:nvSpPr>
        <p:spPr>
          <a:xfrm>
            <a:off x="3956552" y="8817904"/>
            <a:ext cx="3026700" cy="464100"/>
          </a:xfrm>
          <a:prstGeom prst="rect">
            <a:avLst/>
          </a:prstGeom>
          <a:noFill/>
          <a:ln>
            <a:noFill/>
          </a:ln>
        </p:spPr>
        <p:txBody>
          <a:bodyPr spcFirstLastPara="1" wrap="square" lIns="91875" tIns="45925" rIns="91875" bIns="45925"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1f75af6867f060f3_202: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6" name="Google Shape;806;g1f75af6867f060f3_202:notes"/>
          <p:cNvSpPr txBox="1">
            <a:spLocks noGrp="1"/>
          </p:cNvSpPr>
          <p:nvPr>
            <p:ph type="body" idx="1"/>
          </p:nvPr>
        </p:nvSpPr>
        <p:spPr>
          <a:xfrm>
            <a:off x="698501" y="4409757"/>
            <a:ext cx="5587800" cy="4177800"/>
          </a:xfrm>
          <a:prstGeom prst="rect">
            <a:avLst/>
          </a:prstGeom>
          <a:noFill/>
          <a:ln>
            <a:noFill/>
          </a:ln>
        </p:spPr>
        <p:txBody>
          <a:bodyPr spcFirstLastPara="1" wrap="square" lIns="91800" tIns="45900" rIns="91800" bIns="45900" anchor="t" anchorCtr="0">
            <a:noAutofit/>
          </a:bodyPr>
          <a:lstStyle/>
          <a:p>
            <a:pPr marL="0" lvl="0" indent="0" algn="l" rtl="0">
              <a:spcBef>
                <a:spcPts val="0"/>
              </a:spcBef>
              <a:spcAft>
                <a:spcPts val="0"/>
              </a:spcAft>
              <a:buNone/>
            </a:pPr>
            <a:endParaRPr/>
          </a:p>
        </p:txBody>
      </p:sp>
      <p:sp>
        <p:nvSpPr>
          <p:cNvPr id="807" name="Google Shape;807;g1f75af6867f060f3_202:notes"/>
          <p:cNvSpPr txBox="1">
            <a:spLocks noGrp="1"/>
          </p:cNvSpPr>
          <p:nvPr>
            <p:ph type="sldNum" idx="12"/>
          </p:nvPr>
        </p:nvSpPr>
        <p:spPr>
          <a:xfrm>
            <a:off x="3956553" y="8817904"/>
            <a:ext cx="3026700" cy="464400"/>
          </a:xfrm>
          <a:prstGeom prst="rect">
            <a:avLst/>
          </a:prstGeom>
          <a:noFill/>
          <a:ln>
            <a:noFill/>
          </a:ln>
        </p:spPr>
        <p:txBody>
          <a:bodyPr spcFirstLastPara="1" wrap="square" lIns="91800" tIns="45900" rIns="91800" bIns="45900" anchor="b" anchorCtr="0">
            <a:noAutofit/>
          </a:bodyPr>
          <a:lstStyle/>
          <a:p>
            <a:pPr marL="0" lvl="0" indent="0" algn="r" rtl="0">
              <a:spcBef>
                <a:spcPts val="0"/>
              </a:spcBef>
              <a:spcAft>
                <a:spcPts val="0"/>
              </a:spcAft>
              <a:buNone/>
            </a:pPr>
            <a:fld id="{00000000-1234-1234-1234-123412341234}" type="slidenum">
              <a:rPr lang="en-US">
                <a:latin typeface="Merriweather Sans"/>
                <a:ea typeface="Merriweather Sans"/>
                <a:cs typeface="Merriweather Sans"/>
                <a:sym typeface="Merriweather Sans"/>
              </a:rPr>
              <a:t>51</a:t>
            </a:fld>
            <a:endParaRPr>
              <a:latin typeface="Merriweather Sans"/>
              <a:ea typeface="Merriweather Sans"/>
              <a:cs typeface="Merriweather Sans"/>
              <a:sym typeface="Merriweather San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28: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3" name="Google Shape;813;p28:notes"/>
          <p:cNvSpPr txBox="1">
            <a:spLocks noGrp="1"/>
          </p:cNvSpPr>
          <p:nvPr>
            <p:ph type="body" idx="1"/>
          </p:nvPr>
        </p:nvSpPr>
        <p:spPr>
          <a:xfrm>
            <a:off x="698501" y="4409757"/>
            <a:ext cx="5588000" cy="4177666"/>
          </a:xfrm>
          <a:prstGeom prst="rect">
            <a:avLst/>
          </a:prstGeom>
          <a:noFill/>
          <a:ln>
            <a:noFill/>
          </a:ln>
        </p:spPr>
        <p:txBody>
          <a:bodyPr spcFirstLastPara="1" wrap="square" lIns="91875" tIns="45925" rIns="91875" bIns="45925" anchor="t" anchorCtr="0">
            <a:noAutofit/>
          </a:bodyPr>
          <a:lstStyle/>
          <a:p>
            <a:pPr marL="0" lvl="0" indent="0" algn="l" rtl="0">
              <a:spcBef>
                <a:spcPts val="0"/>
              </a:spcBef>
              <a:spcAft>
                <a:spcPts val="0"/>
              </a:spcAft>
              <a:buNone/>
            </a:pPr>
            <a:endParaRPr/>
          </a:p>
        </p:txBody>
      </p:sp>
      <p:sp>
        <p:nvSpPr>
          <p:cNvPr id="814" name="Google Shape;814;p28:notes"/>
          <p:cNvSpPr txBox="1">
            <a:spLocks noGrp="1"/>
          </p:cNvSpPr>
          <p:nvPr>
            <p:ph type="sldNum" idx="12"/>
          </p:nvPr>
        </p:nvSpPr>
        <p:spPr>
          <a:xfrm>
            <a:off x="3956552" y="8817904"/>
            <a:ext cx="3026833" cy="464186"/>
          </a:xfrm>
          <a:prstGeom prst="rect">
            <a:avLst/>
          </a:prstGeom>
          <a:noFill/>
          <a:ln>
            <a:noFill/>
          </a:ln>
        </p:spPr>
        <p:txBody>
          <a:bodyPr spcFirstLastPara="1" wrap="square" lIns="91875" tIns="45925" rIns="91875" bIns="45925"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3bd3fce475568609_6: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3bd3fce475568609_6: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819" name="Google Shape;819;g3bd3fce475568609_6:notes"/>
          <p:cNvSpPr txBox="1">
            <a:spLocks noGrp="1"/>
          </p:cNvSpPr>
          <p:nvPr>
            <p:ph type="sldNum" idx="12"/>
          </p:nvPr>
        </p:nvSpPr>
        <p:spPr>
          <a:xfrm>
            <a:off x="3956552" y="8817904"/>
            <a:ext cx="3026700" cy="464100"/>
          </a:xfrm>
          <a:prstGeom prst="rect">
            <a:avLst/>
          </a:prstGeom>
        </p:spPr>
        <p:txBody>
          <a:bodyPr spcFirstLastPara="1" wrap="square" lIns="91875" tIns="45925" rIns="91875" bIns="459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9c4c5475fbe00b3_93: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24" name="Google Shape;824;g9c4c5475fbe00b3_93:notes"/>
          <p:cNvSpPr txBox="1">
            <a:spLocks noGrp="1"/>
          </p:cNvSpPr>
          <p:nvPr>
            <p:ph type="body" idx="1"/>
          </p:nvPr>
        </p:nvSpPr>
        <p:spPr>
          <a:xfrm>
            <a:off x="698501" y="4409757"/>
            <a:ext cx="5587800" cy="4177800"/>
          </a:xfrm>
          <a:prstGeom prst="rect">
            <a:avLst/>
          </a:prstGeom>
          <a:noFill/>
          <a:ln>
            <a:noFill/>
          </a:ln>
        </p:spPr>
        <p:txBody>
          <a:bodyPr spcFirstLastPara="1" wrap="square" lIns="91800" tIns="45900" rIns="91800" bIns="45900" anchor="t" anchorCtr="0">
            <a:noAutofit/>
          </a:bodyPr>
          <a:lstStyle/>
          <a:p>
            <a:pPr marL="457200" lvl="0" indent="-457200" algn="l" rtl="0">
              <a:spcBef>
                <a:spcPts val="0"/>
              </a:spcBef>
              <a:spcAft>
                <a:spcPts val="0"/>
              </a:spcAft>
              <a:buClr>
                <a:schemeClr val="dk1"/>
              </a:buClr>
              <a:buSzPts val="1200"/>
              <a:buFont typeface="Calibri"/>
              <a:buAutoNum type="arabicPeriod"/>
            </a:pPr>
            <a:r>
              <a:rPr lang="en-US"/>
              <a:t>Gene Kim, Kevin Behr and George Spafford, </a:t>
            </a:r>
            <a:r>
              <a:rPr lang="en-US" u="sng"/>
              <a:t>The Phoenix Project: A novel about IT, DevOps, and helping your business win</a:t>
            </a:r>
            <a:r>
              <a:rPr lang="en-US"/>
              <a:t>, IT Revolution Press, 2013</a:t>
            </a:r>
            <a:endParaRPr/>
          </a:p>
          <a:p>
            <a:pPr marL="457200" lvl="0" indent="-457200" algn="l" rtl="0">
              <a:spcBef>
                <a:spcPts val="400"/>
              </a:spcBef>
              <a:spcAft>
                <a:spcPts val="0"/>
              </a:spcAft>
              <a:buClr>
                <a:schemeClr val="dk1"/>
              </a:buClr>
              <a:buSzPts val="1200"/>
              <a:buFont typeface="Calibri"/>
              <a:buAutoNum type="arabicPeriod"/>
            </a:pPr>
            <a:r>
              <a:rPr lang="en-US"/>
              <a:t>Michael Lopp, </a:t>
            </a:r>
            <a:r>
              <a:rPr lang="en-US" u="sng"/>
              <a:t>Being Geek: The software developer's career handbook</a:t>
            </a:r>
            <a:r>
              <a:rPr lang="en-US"/>
              <a:t>, O'Reilly, 1st edition, 2010</a:t>
            </a:r>
            <a:endParaRPr/>
          </a:p>
          <a:p>
            <a:pPr marL="457200" lvl="0" indent="-457200" algn="l" rtl="0">
              <a:spcBef>
                <a:spcPts val="400"/>
              </a:spcBef>
              <a:spcAft>
                <a:spcPts val="0"/>
              </a:spcAft>
              <a:buClr>
                <a:schemeClr val="dk1"/>
              </a:buClr>
              <a:buSzPts val="1200"/>
              <a:buFont typeface="Calibri"/>
              <a:buAutoNum type="arabicPeriod"/>
            </a:pPr>
            <a:r>
              <a:rPr lang="en-US"/>
              <a:t>Martha Heller, Be the Business: CIOs in the New Era of IT Hardcover, Routledge; 1st edition, 2017</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4fb825bb17dbe22_266: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4" name="Google Shape;834;g4fb825bb17dbe22_266:notes"/>
          <p:cNvSpPr txBox="1">
            <a:spLocks noGrp="1"/>
          </p:cNvSpPr>
          <p:nvPr>
            <p:ph type="body" idx="1"/>
          </p:nvPr>
        </p:nvSpPr>
        <p:spPr>
          <a:xfrm>
            <a:off x="698501" y="4409757"/>
            <a:ext cx="5588100" cy="4177800"/>
          </a:xfrm>
          <a:prstGeom prst="rect">
            <a:avLst/>
          </a:prstGeom>
          <a:noFill/>
          <a:ln>
            <a:noFill/>
          </a:ln>
        </p:spPr>
        <p:txBody>
          <a:bodyPr spcFirstLastPara="1" wrap="square" lIns="91875" tIns="45925" rIns="91875" bIns="45925" anchor="t" anchorCtr="0">
            <a:noAutofit/>
          </a:bodyPr>
          <a:lstStyle/>
          <a:p>
            <a:pPr marL="0" lvl="0" indent="0" algn="l" rtl="0">
              <a:spcBef>
                <a:spcPts val="0"/>
              </a:spcBef>
              <a:spcAft>
                <a:spcPts val="0"/>
              </a:spcAft>
              <a:buNone/>
            </a:pPr>
            <a:r>
              <a:rPr lang="en-US"/>
              <a:t>Crisis as an IT Paradigm v2.xlsx</a:t>
            </a:r>
            <a:endParaRPr/>
          </a:p>
        </p:txBody>
      </p:sp>
      <p:sp>
        <p:nvSpPr>
          <p:cNvPr id="835" name="Google Shape;835;g4fb825bb17dbe22_266:notes"/>
          <p:cNvSpPr txBox="1">
            <a:spLocks noGrp="1"/>
          </p:cNvSpPr>
          <p:nvPr>
            <p:ph type="sldNum" idx="12"/>
          </p:nvPr>
        </p:nvSpPr>
        <p:spPr>
          <a:xfrm>
            <a:off x="3956552" y="8817904"/>
            <a:ext cx="3026700" cy="464100"/>
          </a:xfrm>
          <a:prstGeom prst="rect">
            <a:avLst/>
          </a:prstGeom>
          <a:noFill/>
          <a:ln>
            <a:noFill/>
          </a:ln>
        </p:spPr>
        <p:txBody>
          <a:bodyPr spcFirstLastPara="1" wrap="square" lIns="91875" tIns="45925" rIns="91875" bIns="45925"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30d017584b222724_0: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3" name="Google Shape;843;g30d017584b222724_0:notes"/>
          <p:cNvSpPr txBox="1">
            <a:spLocks noGrp="1"/>
          </p:cNvSpPr>
          <p:nvPr>
            <p:ph type="body" idx="1"/>
          </p:nvPr>
        </p:nvSpPr>
        <p:spPr>
          <a:xfrm>
            <a:off x="698501" y="4409757"/>
            <a:ext cx="5587800" cy="4177800"/>
          </a:xfrm>
          <a:prstGeom prst="rect">
            <a:avLst/>
          </a:prstGeom>
          <a:noFill/>
          <a:ln>
            <a:noFill/>
          </a:ln>
        </p:spPr>
        <p:txBody>
          <a:bodyPr spcFirstLastPara="1" wrap="square" lIns="91800" tIns="45900" rIns="91800" bIns="45900" anchor="t" anchorCtr="0">
            <a:noAutofit/>
          </a:bodyPr>
          <a:lstStyle/>
          <a:p>
            <a:pPr marL="0" lvl="0" indent="0" algn="l" rtl="0">
              <a:spcBef>
                <a:spcPts val="0"/>
              </a:spcBef>
              <a:spcAft>
                <a:spcPts val="0"/>
              </a:spcAft>
              <a:buNone/>
            </a:pPr>
            <a:r>
              <a:rPr lang="en-US"/>
              <a:t>See my blog post: http://eghapp.blogspot.com/2011/07/finding-bottom-line.html</a:t>
            </a:r>
            <a:endParaRPr/>
          </a:p>
          <a:p>
            <a:pPr marL="0" lvl="0" indent="0" algn="l" rtl="0">
              <a:spcBef>
                <a:spcPts val="400"/>
              </a:spcBef>
              <a:spcAft>
                <a:spcPts val="0"/>
              </a:spcAft>
              <a:buNone/>
            </a:pPr>
            <a:endParaRPr/>
          </a:p>
        </p:txBody>
      </p:sp>
      <p:sp>
        <p:nvSpPr>
          <p:cNvPr id="844" name="Google Shape;844;g30d017584b222724_0:notes"/>
          <p:cNvSpPr txBox="1">
            <a:spLocks noGrp="1"/>
          </p:cNvSpPr>
          <p:nvPr>
            <p:ph type="sldNum" idx="12"/>
          </p:nvPr>
        </p:nvSpPr>
        <p:spPr>
          <a:xfrm>
            <a:off x="3956553" y="8817904"/>
            <a:ext cx="3026700" cy="464400"/>
          </a:xfrm>
          <a:prstGeom prst="rect">
            <a:avLst/>
          </a:prstGeom>
          <a:noFill/>
          <a:ln>
            <a:noFill/>
          </a:ln>
        </p:spPr>
        <p:txBody>
          <a:bodyPr spcFirstLastPara="1" wrap="square" lIns="91800" tIns="45900" rIns="91800" bIns="459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9c4c5475fbe00b3_80: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0" name="Google Shape;850;g9c4c5475fbe00b3_80:notes"/>
          <p:cNvSpPr txBox="1">
            <a:spLocks noGrp="1"/>
          </p:cNvSpPr>
          <p:nvPr>
            <p:ph type="body" idx="1"/>
          </p:nvPr>
        </p:nvSpPr>
        <p:spPr>
          <a:xfrm>
            <a:off x="698501" y="4409757"/>
            <a:ext cx="5587800" cy="4177800"/>
          </a:xfrm>
          <a:prstGeom prst="rect">
            <a:avLst/>
          </a:prstGeom>
          <a:noFill/>
          <a:ln>
            <a:noFill/>
          </a:ln>
        </p:spPr>
        <p:txBody>
          <a:bodyPr spcFirstLastPara="1" wrap="square" lIns="91800" tIns="45900" rIns="91800" bIns="45900" anchor="t" anchorCtr="0">
            <a:noAutofit/>
          </a:bodyPr>
          <a:lstStyle/>
          <a:p>
            <a:pPr marL="0" lvl="0" indent="0" algn="l" rtl="0">
              <a:spcBef>
                <a:spcPts val="0"/>
              </a:spcBef>
              <a:spcAft>
                <a:spcPts val="0"/>
              </a:spcAft>
              <a:buNone/>
            </a:pPr>
            <a:r>
              <a:rPr lang="en-US"/>
              <a:t>From the course catalog description</a:t>
            </a:r>
            <a:endParaRPr/>
          </a:p>
        </p:txBody>
      </p:sp>
      <p:sp>
        <p:nvSpPr>
          <p:cNvPr id="851" name="Google Shape;851;g9c4c5475fbe00b3_80:notes"/>
          <p:cNvSpPr txBox="1">
            <a:spLocks noGrp="1"/>
          </p:cNvSpPr>
          <p:nvPr>
            <p:ph type="sldNum" idx="12"/>
          </p:nvPr>
        </p:nvSpPr>
        <p:spPr>
          <a:xfrm>
            <a:off x="3956553" y="8817904"/>
            <a:ext cx="3026700" cy="464400"/>
          </a:xfrm>
          <a:prstGeom prst="rect">
            <a:avLst/>
          </a:prstGeom>
          <a:noFill/>
          <a:ln>
            <a:noFill/>
          </a:ln>
        </p:spPr>
        <p:txBody>
          <a:bodyPr spcFirstLastPara="1" wrap="square" lIns="91800" tIns="45900" rIns="91800" bIns="459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9c4c5475fbe00b3_86: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9c4c5475fbe00b3_86: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858" name="Google Shape;858;g9c4c5475fbe00b3_86:notes"/>
          <p:cNvSpPr txBox="1">
            <a:spLocks noGrp="1"/>
          </p:cNvSpPr>
          <p:nvPr>
            <p:ph type="sldNum" idx="12"/>
          </p:nvPr>
        </p:nvSpPr>
        <p:spPr>
          <a:xfrm>
            <a:off x="3956552" y="8817904"/>
            <a:ext cx="3026700" cy="464100"/>
          </a:xfrm>
          <a:prstGeom prst="rect">
            <a:avLst/>
          </a:prstGeom>
        </p:spPr>
        <p:txBody>
          <a:bodyPr spcFirstLastPara="1" wrap="square" lIns="91875" tIns="45925" rIns="91875" bIns="459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bd3fce475568609_11:notes"/>
          <p:cNvSpPr>
            <a:spLocks noGrp="1" noRot="1" noChangeAspect="1"/>
          </p:cNvSpPr>
          <p:nvPr>
            <p:ph type="sldImg" idx="2"/>
          </p:nvPr>
        </p:nvSpPr>
        <p:spPr>
          <a:xfrm>
            <a:off x="1171575" y="696913"/>
            <a:ext cx="4643400" cy="3481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3bd3fce475568609_11:notes"/>
          <p:cNvSpPr txBox="1">
            <a:spLocks noGrp="1"/>
          </p:cNvSpPr>
          <p:nvPr>
            <p:ph type="body" idx="1"/>
          </p:nvPr>
        </p:nvSpPr>
        <p:spPr>
          <a:xfrm>
            <a:off x="698501" y="4409757"/>
            <a:ext cx="5588100" cy="4177800"/>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435" name="Google Shape;435;g3bd3fce475568609_11:notes"/>
          <p:cNvSpPr txBox="1">
            <a:spLocks noGrp="1"/>
          </p:cNvSpPr>
          <p:nvPr>
            <p:ph type="sldNum" idx="12"/>
          </p:nvPr>
        </p:nvSpPr>
        <p:spPr>
          <a:xfrm>
            <a:off x="3956552" y="8817904"/>
            <a:ext cx="3026700" cy="464100"/>
          </a:xfrm>
          <a:prstGeom prst="rect">
            <a:avLst/>
          </a:prstGeom>
        </p:spPr>
        <p:txBody>
          <a:bodyPr spcFirstLastPara="1" wrap="square" lIns="91875" tIns="45925" rIns="91875" bIns="459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5:notes"/>
          <p:cNvSpPr txBox="1">
            <a:spLocks noGrp="1"/>
          </p:cNvSpPr>
          <p:nvPr>
            <p:ph type="body" idx="1"/>
          </p:nvPr>
        </p:nvSpPr>
        <p:spPr>
          <a:xfrm>
            <a:off x="698501" y="4409757"/>
            <a:ext cx="5588000" cy="4177666"/>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446" name="Google Shape;446;p5: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6:notes"/>
          <p:cNvSpPr txBox="1">
            <a:spLocks noGrp="1"/>
          </p:cNvSpPr>
          <p:nvPr>
            <p:ph type="body" idx="1"/>
          </p:nvPr>
        </p:nvSpPr>
        <p:spPr>
          <a:xfrm>
            <a:off x="698501" y="4409757"/>
            <a:ext cx="5588000" cy="4177666"/>
          </a:xfrm>
          <a:prstGeom prst="rect">
            <a:avLst/>
          </a:prstGeom>
        </p:spPr>
        <p:txBody>
          <a:bodyPr spcFirstLastPara="1" wrap="square" lIns="91875" tIns="45925" rIns="91875" bIns="45925" anchor="t" anchorCtr="0">
            <a:noAutofit/>
          </a:bodyPr>
          <a:lstStyle/>
          <a:p>
            <a:pPr marL="0" lvl="0" indent="0" algn="l" rtl="0">
              <a:spcBef>
                <a:spcPts val="420"/>
              </a:spcBef>
              <a:spcAft>
                <a:spcPts val="0"/>
              </a:spcAft>
              <a:buNone/>
            </a:pPr>
            <a:endParaRPr/>
          </a:p>
        </p:txBody>
      </p:sp>
      <p:sp>
        <p:nvSpPr>
          <p:cNvPr id="451" name="Google Shape;451;p6: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7:notes"/>
          <p:cNvSpPr>
            <a:spLocks noGrp="1" noRot="1" noChangeAspect="1"/>
          </p:cNvSpPr>
          <p:nvPr>
            <p:ph type="sldImg" idx="2"/>
          </p:nvPr>
        </p:nvSpPr>
        <p:spPr>
          <a:xfrm>
            <a:off x="1171575" y="696913"/>
            <a:ext cx="4643438"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8" name="Google Shape;488;p7:notes"/>
          <p:cNvSpPr txBox="1">
            <a:spLocks noGrp="1"/>
          </p:cNvSpPr>
          <p:nvPr>
            <p:ph type="body" idx="1"/>
          </p:nvPr>
        </p:nvSpPr>
        <p:spPr>
          <a:xfrm>
            <a:off x="698501" y="4409757"/>
            <a:ext cx="5588000" cy="4177666"/>
          </a:xfrm>
          <a:prstGeom prst="rect">
            <a:avLst/>
          </a:prstGeom>
          <a:noFill/>
          <a:ln>
            <a:noFill/>
          </a:ln>
        </p:spPr>
        <p:txBody>
          <a:bodyPr spcFirstLastPara="1" wrap="square" lIns="91875" tIns="45925" rIns="91875" bIns="45925" anchor="t" anchorCtr="0">
            <a:noAutofit/>
          </a:bodyPr>
          <a:lstStyle/>
          <a:p>
            <a:pPr marL="0" lvl="0" indent="0" algn="l" rtl="0">
              <a:spcBef>
                <a:spcPts val="0"/>
              </a:spcBef>
              <a:spcAft>
                <a:spcPts val="0"/>
              </a:spcAft>
              <a:buNone/>
            </a:pPr>
            <a:r>
              <a:rPr lang="en-US"/>
              <a:t>(see https://www.youtube.com/watch?v=XrJjfDUzD7M at 02:15)</a:t>
            </a:r>
            <a:endParaRPr/>
          </a:p>
          <a:p>
            <a:pPr marL="0" lvl="0" indent="0" algn="l" rtl="0">
              <a:spcBef>
                <a:spcPts val="420"/>
              </a:spcBef>
              <a:spcAft>
                <a:spcPts val="0"/>
              </a:spcAft>
              <a:buNone/>
            </a:pPr>
            <a:r>
              <a:rPr lang="en-US"/>
              <a:t>http://www.amazon.com/The-Age-Unreason-Charles-Handy/dp/0875843018</a:t>
            </a:r>
            <a:endParaRPr/>
          </a:p>
          <a:p>
            <a:pPr marL="0" lvl="0" indent="0" algn="l" rtl="0">
              <a:spcBef>
                <a:spcPts val="420"/>
              </a:spcBef>
              <a:spcAft>
                <a:spcPts val="0"/>
              </a:spcAft>
              <a:buNone/>
            </a:pPr>
            <a:r>
              <a:rPr lang="en-US"/>
              <a:t>Charles Handy, http://www.texasventures.us/india/images/leader2_1.jpg  …five careers</a:t>
            </a:r>
            <a:endParaRPr/>
          </a:p>
          <a:p>
            <a:pPr marL="0" lvl="0" indent="0" algn="l" rtl="0">
              <a:spcBef>
                <a:spcPts val="420"/>
              </a:spcBef>
              <a:spcAft>
                <a:spcPts val="0"/>
              </a:spcAft>
              <a:buNone/>
            </a:pPr>
            <a:endParaRPr/>
          </a:p>
        </p:txBody>
      </p:sp>
      <p:sp>
        <p:nvSpPr>
          <p:cNvPr id="489" name="Google Shape;489;p7:notes"/>
          <p:cNvSpPr txBox="1">
            <a:spLocks noGrp="1"/>
          </p:cNvSpPr>
          <p:nvPr>
            <p:ph type="sldNum" idx="12"/>
          </p:nvPr>
        </p:nvSpPr>
        <p:spPr>
          <a:xfrm>
            <a:off x="3956552" y="8817904"/>
            <a:ext cx="3026833" cy="464186"/>
          </a:xfrm>
          <a:prstGeom prst="rect">
            <a:avLst/>
          </a:prstGeom>
          <a:noFill/>
          <a:ln>
            <a:noFill/>
          </a:ln>
        </p:spPr>
        <p:txBody>
          <a:bodyPr spcFirstLastPara="1" wrap="square" lIns="91875" tIns="45925" rIns="91875" bIns="4592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without photo" type="title">
  <p:cSld name="TITLE">
    <p:bg>
      <p:bgPr>
        <a:solidFill>
          <a:srgbClr val="17365D"/>
        </a:solidFill>
        <a:effectLst/>
      </p:bgPr>
    </p:bg>
    <p:spTree>
      <p:nvGrpSpPr>
        <p:cNvPr id="1" name="Shape 15"/>
        <p:cNvGrpSpPr/>
        <p:nvPr/>
      </p:nvGrpSpPr>
      <p:grpSpPr>
        <a:xfrm>
          <a:off x="0" y="0"/>
          <a:ext cx="0" cy="0"/>
          <a:chOff x="0" y="0"/>
          <a:chExt cx="0" cy="0"/>
        </a:xfrm>
      </p:grpSpPr>
      <p:sp>
        <p:nvSpPr>
          <p:cNvPr id="16" name="Google Shape;16;p2"/>
          <p:cNvSpPr/>
          <p:nvPr/>
        </p:nvSpPr>
        <p:spPr>
          <a:xfrm>
            <a:off x="152400" y="152400"/>
            <a:ext cx="8839200" cy="6705600"/>
          </a:xfrm>
          <a:prstGeom prst="rect">
            <a:avLst/>
          </a:prstGeom>
          <a:solidFill>
            <a:srgbClr val="17365D">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2"/>
          <p:cNvSpPr txBox="1">
            <a:spLocks noGrp="1"/>
          </p:cNvSpPr>
          <p:nvPr>
            <p:ph type="ctrTitle"/>
          </p:nvPr>
        </p:nvSpPr>
        <p:spPr>
          <a:xfrm>
            <a:off x="990600" y="2819400"/>
            <a:ext cx="7239000" cy="64759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990600" y="3886200"/>
            <a:ext cx="7239000" cy="1752600"/>
          </a:xfrm>
          <a:prstGeom prst="rect">
            <a:avLst/>
          </a:prstGeom>
          <a:noFill/>
          <a:ln>
            <a:noFill/>
          </a:ln>
        </p:spPr>
        <p:txBody>
          <a:bodyPr spcFirstLastPara="1" wrap="square" lIns="91425" tIns="45700" rIns="91425" bIns="45700" anchor="t" anchorCtr="0">
            <a:noAutofit/>
          </a:bodyPr>
          <a:lstStyle>
            <a:lvl1pPr lvl="0" algn="r">
              <a:spcBef>
                <a:spcPts val="480"/>
              </a:spcBef>
              <a:spcAft>
                <a:spcPts val="0"/>
              </a:spcAft>
              <a:buSzPts val="1920"/>
              <a:buNone/>
              <a:defRPr sz="2400" b="1">
                <a:solidFill>
                  <a:srgbClr val="541818"/>
                </a:solidFill>
              </a:defRPr>
            </a:lvl1pPr>
            <a:lvl2pPr lvl="1" algn="ctr">
              <a:spcBef>
                <a:spcPts val="360"/>
              </a:spcBef>
              <a:spcAft>
                <a:spcPts val="0"/>
              </a:spcAft>
              <a:buSzPts val="1440"/>
              <a:buNone/>
              <a:defRPr>
                <a:solidFill>
                  <a:srgbClr val="888888"/>
                </a:solidFill>
              </a:defRPr>
            </a:lvl2pPr>
            <a:lvl3pPr lvl="2" algn="ctr">
              <a:spcBef>
                <a:spcPts val="360"/>
              </a:spcBef>
              <a:spcAft>
                <a:spcPts val="0"/>
              </a:spcAft>
              <a:buSzPts val="1440"/>
              <a:buNone/>
              <a:defRPr>
                <a:solidFill>
                  <a:srgbClr val="888888"/>
                </a:solidFill>
              </a:defRPr>
            </a:lvl3pPr>
            <a:lvl4pPr lvl="3" algn="ctr">
              <a:spcBef>
                <a:spcPts val="360"/>
              </a:spcBef>
              <a:spcAft>
                <a:spcPts val="0"/>
              </a:spcAft>
              <a:buSzPts val="1440"/>
              <a:buNone/>
              <a:defRPr>
                <a:solidFill>
                  <a:srgbClr val="888888"/>
                </a:solidFill>
              </a:defRPr>
            </a:lvl4pPr>
            <a:lvl5pPr lvl="4" algn="ctr">
              <a:spcBef>
                <a:spcPts val="360"/>
              </a:spcBef>
              <a:spcAft>
                <a:spcPts val="0"/>
              </a:spcAft>
              <a:buSzPts val="144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19" name="Google Shape;19;p2" descr="UMSI logo"/>
          <p:cNvPicPr preferRelativeResize="0"/>
          <p:nvPr/>
        </p:nvPicPr>
        <p:blipFill rotWithShape="1">
          <a:blip r:embed="rId2">
            <a:alphaModFix/>
          </a:blip>
          <a:srcRect/>
          <a:stretch/>
        </p:blipFill>
        <p:spPr>
          <a:xfrm>
            <a:off x="1689465" y="650583"/>
            <a:ext cx="5841270" cy="53333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Slide">
  <p:cSld name="Title and Content Slide">
    <p:spTree>
      <p:nvGrpSpPr>
        <p:cNvPr id="1" name="Shape 59"/>
        <p:cNvGrpSpPr/>
        <p:nvPr/>
      </p:nvGrpSpPr>
      <p:grpSpPr>
        <a:xfrm>
          <a:off x="0" y="0"/>
          <a:ext cx="0" cy="0"/>
          <a:chOff x="0" y="0"/>
          <a:chExt cx="0" cy="0"/>
        </a:xfrm>
      </p:grpSpPr>
      <p:sp>
        <p:nvSpPr>
          <p:cNvPr id="60" name="Google Shape;60;p11"/>
          <p:cNvSpPr txBox="1">
            <a:spLocks noGrp="1"/>
          </p:cNvSpPr>
          <p:nvPr>
            <p:ph type="body" idx="1"/>
          </p:nvPr>
        </p:nvSpPr>
        <p:spPr>
          <a:xfrm>
            <a:off x="258762" y="2071389"/>
            <a:ext cx="8555038" cy="4525963"/>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dk1"/>
              </a:buClr>
              <a:buSzPts val="1600"/>
              <a:buNone/>
              <a:defRPr>
                <a:solidFill>
                  <a:schemeClr val="dk1"/>
                </a:solidFill>
              </a:defRPr>
            </a:lvl1pPr>
            <a:lvl2pPr marL="914400" lvl="1" indent="-320040" algn="l">
              <a:spcBef>
                <a:spcPts val="360"/>
              </a:spcBef>
              <a:spcAft>
                <a:spcPts val="0"/>
              </a:spcAft>
              <a:buClr>
                <a:schemeClr val="dk1"/>
              </a:buClr>
              <a:buSzPts val="1440"/>
              <a:buChar char="▪"/>
              <a:defRPr>
                <a:solidFill>
                  <a:schemeClr val="dk1"/>
                </a:solidFill>
              </a:defRPr>
            </a:lvl2pPr>
            <a:lvl3pPr marL="1371600" lvl="2" indent="-342900" algn="l">
              <a:spcBef>
                <a:spcPts val="360"/>
              </a:spcBef>
              <a:spcAft>
                <a:spcPts val="0"/>
              </a:spcAft>
              <a:buClr>
                <a:schemeClr val="dk1"/>
              </a:buClr>
              <a:buSzPts val="1800"/>
              <a:buFont typeface="Merriweather Sans"/>
              <a:buChar char="−"/>
              <a:defRPr>
                <a:solidFill>
                  <a:schemeClr val="dk1"/>
                </a:solidFill>
              </a:defRPr>
            </a:lvl3pPr>
            <a:lvl4pPr marL="1828800" lvl="3" indent="-320039" algn="l">
              <a:spcBef>
                <a:spcPts val="360"/>
              </a:spcBef>
              <a:spcAft>
                <a:spcPts val="0"/>
              </a:spcAft>
              <a:buClr>
                <a:schemeClr val="dk1"/>
              </a:buClr>
              <a:buSzPts val="1440"/>
              <a:buChar char="▪"/>
              <a:defRPr>
                <a:solidFill>
                  <a:schemeClr val="dk1"/>
                </a:solidFill>
              </a:defRPr>
            </a:lvl4pPr>
            <a:lvl5pPr marL="2286000" lvl="4" indent="-320039" algn="l">
              <a:spcBef>
                <a:spcPts val="360"/>
              </a:spcBef>
              <a:spcAft>
                <a:spcPts val="0"/>
              </a:spcAft>
              <a:buClr>
                <a:schemeClr val="dk1"/>
              </a:buClr>
              <a:buSzPts val="1440"/>
              <a:buFont typeface="Merriweather Sans"/>
              <a:buChar char="−"/>
              <a:defRPr>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11"/>
          <p:cNvSpPr txBox="1">
            <a:spLocks noGrp="1"/>
          </p:cNvSpPr>
          <p:nvPr>
            <p:ph type="title"/>
          </p:nvPr>
        </p:nvSpPr>
        <p:spPr>
          <a:xfrm>
            <a:off x="2386056" y="713402"/>
            <a:ext cx="5472070" cy="84339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26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solidFill>
          <a:srgbClr val="FFCC00"/>
        </a:solidFill>
        <a:effectLst/>
      </p:bgPr>
    </p:bg>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1139652" y="2518172"/>
            <a:ext cx="6647036" cy="136177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2800" b="1" cap="none">
                <a:solidFill>
                  <a:srgbClr val="17365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Section Header">
  <p:cSld name="4_Section Header">
    <p:bg>
      <p:bgPr>
        <a:solidFill>
          <a:srgbClr val="17365D"/>
        </a:solidFill>
        <a:effectLst/>
      </p:bgPr>
    </p:bg>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1139652" y="2518172"/>
            <a:ext cx="6647036" cy="136177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2800" b="1" cap="none">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cxnSp>
        <p:nvCxnSpPr>
          <p:cNvPr id="73" name="Google Shape;73;p15"/>
          <p:cNvCxnSpPr/>
          <p:nvPr/>
        </p:nvCxnSpPr>
        <p:spPr>
          <a:xfrm>
            <a:off x="1828800" y="354013"/>
            <a:ext cx="6858000" cy="1587"/>
          </a:xfrm>
          <a:prstGeom prst="straightConnector1">
            <a:avLst/>
          </a:prstGeom>
          <a:noFill/>
          <a:ln w="9525" cap="flat" cmpd="sng">
            <a:solidFill>
              <a:srgbClr val="7F7F7F"/>
            </a:solidFill>
            <a:prstDash val="dash"/>
            <a:round/>
            <a:headEnd type="none" w="sm" len="sm"/>
            <a:tailEnd type="none" w="sm" len="sm"/>
          </a:ln>
        </p:spPr>
      </p:cxnSp>
      <p:cxnSp>
        <p:nvCxnSpPr>
          <p:cNvPr id="74" name="Google Shape;74;p15"/>
          <p:cNvCxnSpPr/>
          <p:nvPr/>
        </p:nvCxnSpPr>
        <p:spPr>
          <a:xfrm>
            <a:off x="1828800" y="1495425"/>
            <a:ext cx="6858000" cy="1588"/>
          </a:xfrm>
          <a:prstGeom prst="straightConnector1">
            <a:avLst/>
          </a:prstGeom>
          <a:noFill/>
          <a:ln w="9525" cap="flat" cmpd="sng">
            <a:solidFill>
              <a:srgbClr val="7F7F7F"/>
            </a:solidFill>
            <a:prstDash val="dash"/>
            <a:round/>
            <a:headEnd type="none" w="sm" len="sm"/>
            <a:tailEnd type="none" w="sm" len="sm"/>
          </a:ln>
        </p:spPr>
      </p:cxnSp>
      <p:sp>
        <p:nvSpPr>
          <p:cNvPr id="75" name="Google Shape;75;p15"/>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body" idx="1"/>
          </p:nvPr>
        </p:nvSpPr>
        <p:spPr>
          <a:xfrm>
            <a:off x="1828800" y="1676400"/>
            <a:ext cx="6858000" cy="419100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1600"/>
              <a:buNone/>
              <a:defRPr sz="2000" b="1"/>
            </a:lvl1pPr>
            <a:lvl2pPr marL="914400" lvl="1" indent="-320040" algn="l">
              <a:spcBef>
                <a:spcPts val="360"/>
              </a:spcBef>
              <a:spcAft>
                <a:spcPts val="0"/>
              </a:spcAft>
              <a:buSzPts val="1440"/>
              <a:buChar char="▪"/>
              <a:defRPr sz="1800"/>
            </a:lvl2pPr>
            <a:lvl3pPr marL="1371600" lvl="2" indent="-320039" algn="l">
              <a:spcBef>
                <a:spcPts val="360"/>
              </a:spcBef>
              <a:spcAft>
                <a:spcPts val="0"/>
              </a:spcAft>
              <a:buSzPts val="1440"/>
              <a:buChar char="▪"/>
              <a:defRPr sz="1800"/>
            </a:lvl3pPr>
            <a:lvl4pPr marL="1828800" lvl="3" indent="-320039" algn="l">
              <a:spcBef>
                <a:spcPts val="360"/>
              </a:spcBef>
              <a:spcAft>
                <a:spcPts val="0"/>
              </a:spcAft>
              <a:buSzPts val="1440"/>
              <a:buChar char="▪"/>
              <a:defRPr sz="1800"/>
            </a:lvl4pPr>
            <a:lvl5pPr marL="2286000" lvl="4" indent="-320039" algn="l">
              <a:spcBef>
                <a:spcPts val="360"/>
              </a:spcBef>
              <a:spcAft>
                <a:spcPts val="0"/>
              </a:spcAft>
              <a:buSzPts val="144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cxnSp>
        <p:nvCxnSpPr>
          <p:cNvPr id="78" name="Google Shape;78;p16"/>
          <p:cNvCxnSpPr/>
          <p:nvPr/>
        </p:nvCxnSpPr>
        <p:spPr>
          <a:xfrm>
            <a:off x="1828800" y="354013"/>
            <a:ext cx="6858000" cy="1587"/>
          </a:xfrm>
          <a:prstGeom prst="straightConnector1">
            <a:avLst/>
          </a:prstGeom>
          <a:noFill/>
          <a:ln w="9525" cap="flat" cmpd="sng">
            <a:solidFill>
              <a:srgbClr val="7F7F7F"/>
            </a:solidFill>
            <a:prstDash val="dash"/>
            <a:round/>
            <a:headEnd type="none" w="sm" len="sm"/>
            <a:tailEnd type="none" w="sm" len="sm"/>
          </a:ln>
        </p:spPr>
      </p:cxnSp>
      <p:cxnSp>
        <p:nvCxnSpPr>
          <p:cNvPr id="79" name="Google Shape;79;p16"/>
          <p:cNvCxnSpPr/>
          <p:nvPr/>
        </p:nvCxnSpPr>
        <p:spPr>
          <a:xfrm>
            <a:off x="1828800" y="1495425"/>
            <a:ext cx="6858000" cy="1588"/>
          </a:xfrm>
          <a:prstGeom prst="straightConnector1">
            <a:avLst/>
          </a:prstGeom>
          <a:noFill/>
          <a:ln w="9525" cap="flat" cmpd="sng">
            <a:solidFill>
              <a:srgbClr val="7F7F7F"/>
            </a:solidFill>
            <a:prstDash val="dash"/>
            <a:round/>
            <a:headEnd type="none" w="sm" len="sm"/>
            <a:tailEnd type="none" w="sm" len="sm"/>
          </a:ln>
        </p:spPr>
      </p:cxnSp>
      <p:sp>
        <p:nvSpPr>
          <p:cNvPr id="80" name="Google Shape;80;p16"/>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5EB12A"/>
        </a:solidFill>
        <a:effectLst/>
      </p:bgPr>
    </p:bg>
    <p:spTree>
      <p:nvGrpSpPr>
        <p:cNvPr id="1" name="Shape 81"/>
        <p:cNvGrpSpPr/>
        <p:nvPr/>
      </p:nvGrpSpPr>
      <p:grpSpPr>
        <a:xfrm>
          <a:off x="0" y="0"/>
          <a:ext cx="0" cy="0"/>
          <a:chOff x="0" y="0"/>
          <a:chExt cx="0" cy="0"/>
        </a:xfrm>
      </p:grpSpPr>
      <p:sp>
        <p:nvSpPr>
          <p:cNvPr id="82" name="Google Shape;82;p17"/>
          <p:cNvSpPr/>
          <p:nvPr/>
        </p:nvSpPr>
        <p:spPr>
          <a:xfrm flipH="1">
            <a:off x="7733109" y="160735"/>
            <a:ext cx="1285875" cy="868412"/>
          </a:xfrm>
          <a:prstGeom prst="round1Rect">
            <a:avLst>
              <a:gd name="adj" fmla="val 46540"/>
            </a:avLst>
          </a:prstGeom>
          <a:solidFill>
            <a:srgbClr val="5EB12A"/>
          </a:solidFill>
          <a:ln>
            <a:noFill/>
          </a:ln>
        </p:spPr>
        <p:txBody>
          <a:bodyPr spcFirstLastPara="1" wrap="square" lIns="64275" tIns="32125" rIns="64275" bIns="32125" anchor="t" anchorCtr="0">
            <a:noAutofit/>
          </a:bodyPr>
          <a:lstStyle/>
          <a:p>
            <a:pPr marL="0" marR="0" lvl="0" indent="0" algn="ctr" rtl="0">
              <a:spcBef>
                <a:spcPts val="0"/>
              </a:spcBef>
              <a:spcAft>
                <a:spcPts val="0"/>
              </a:spcAft>
              <a:buNone/>
            </a:pPr>
            <a:endParaRPr sz="1800">
              <a:solidFill>
                <a:schemeClr val="dk1"/>
              </a:solidFill>
              <a:latin typeface="Merriweather Sans"/>
              <a:ea typeface="Merriweather Sans"/>
              <a:cs typeface="Merriweather Sans"/>
              <a:sym typeface="Merriweather Sans"/>
            </a:endParaRPr>
          </a:p>
        </p:txBody>
      </p:sp>
      <p:sp>
        <p:nvSpPr>
          <p:cNvPr id="83" name="Google Shape;83;p17"/>
          <p:cNvSpPr txBox="1">
            <a:spLocks noGrp="1"/>
          </p:cNvSpPr>
          <p:nvPr>
            <p:ph type="title"/>
          </p:nvPr>
        </p:nvSpPr>
        <p:spPr>
          <a:xfrm>
            <a:off x="1139652" y="2518172"/>
            <a:ext cx="6647036" cy="136177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2800" b="1" cap="none">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Ed contact page">
  <p:cSld name="Ed contact page">
    <p:spTree>
      <p:nvGrpSpPr>
        <p:cNvPr id="1" name="Shape 84"/>
        <p:cNvGrpSpPr/>
        <p:nvPr/>
      </p:nvGrpSpPr>
      <p:grpSpPr>
        <a:xfrm>
          <a:off x="0" y="0"/>
          <a:ext cx="0" cy="0"/>
          <a:chOff x="0" y="0"/>
          <a:chExt cx="0" cy="0"/>
        </a:xfrm>
      </p:grpSpPr>
      <p:grpSp>
        <p:nvGrpSpPr>
          <p:cNvPr id="85" name="Google Shape;85;p18"/>
          <p:cNvGrpSpPr/>
          <p:nvPr/>
        </p:nvGrpSpPr>
        <p:grpSpPr>
          <a:xfrm>
            <a:off x="152400" y="0"/>
            <a:ext cx="8991600" cy="6669360"/>
            <a:chOff x="152400" y="-76200"/>
            <a:chExt cx="8991600" cy="6669360"/>
          </a:xfrm>
        </p:grpSpPr>
        <p:sp>
          <p:nvSpPr>
            <p:cNvPr id="86" name="Google Shape;86;p18"/>
            <p:cNvSpPr/>
            <p:nvPr/>
          </p:nvSpPr>
          <p:spPr>
            <a:xfrm>
              <a:off x="304800" y="-76200"/>
              <a:ext cx="8839200" cy="655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 name="Google Shape;87;p18"/>
            <p:cNvSpPr/>
            <p:nvPr/>
          </p:nvSpPr>
          <p:spPr>
            <a:xfrm>
              <a:off x="152400" y="76200"/>
              <a:ext cx="8839200" cy="651696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8" name="Google Shape;88;p18"/>
          <p:cNvSpPr txBox="1"/>
          <p:nvPr/>
        </p:nvSpPr>
        <p:spPr>
          <a:xfrm>
            <a:off x="971600" y="985366"/>
            <a:ext cx="4724400" cy="55399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rgbClr val="FFFF00"/>
                </a:solidFill>
                <a:latin typeface="Calibri"/>
                <a:ea typeface="Calibri"/>
                <a:cs typeface="Calibri"/>
                <a:sym typeface="Calibri"/>
              </a:rPr>
              <a:t>FOR FURTHER INFORMATION, PLEASE CONTACT:</a:t>
            </a:r>
            <a:endParaRPr/>
          </a:p>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Edward G. Happ</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Executive Fellow</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University of Michigan, School of Information</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Office: +1 734-764-6367</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Mobile: +1 203-979-5364 </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Email: ehapp@umich.edu </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Website: www.eghapp.com </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Blog: http://eghapp.blogspot.com/  </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Twitter: @ehapp</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SKYPE: eghapp</a:t>
            </a:r>
            <a:endParaRPr/>
          </a:p>
          <a:p>
            <a:pPr marL="0" marR="0" lvl="0" indent="0" algn="l" rtl="0">
              <a:lnSpc>
                <a:spcPct val="100000"/>
              </a:lnSpc>
              <a:spcBef>
                <a:spcPts val="0"/>
              </a:spcBef>
              <a:spcAft>
                <a:spcPts val="0"/>
              </a:spcAft>
              <a:buNone/>
            </a:pPr>
            <a:endParaRPr sz="2000" b="1" baseline="30000">
              <a:solidFill>
                <a:srgbClr val="FF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Helping to Make Connections For Good</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Join my network on LinkedIn at https://www.linkedin.com/in/edward-g-happ-23477b</a:t>
            </a:r>
            <a:endParaRPr/>
          </a:p>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rgbClr val="FFFF00"/>
                </a:solidFill>
                <a:latin typeface="Calibri"/>
                <a:ea typeface="Calibri"/>
                <a:cs typeface="Calibri"/>
                <a:sym typeface="Calibri"/>
              </a:rPr>
              <a:t>THIS PRESENTATION IS PUBLISHED BY</a:t>
            </a:r>
            <a:endParaRPr/>
          </a:p>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School of Information</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University of Michigan</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4322 North Quad</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105 S. State St.</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Ann Arbor, MI 48109-1285</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Phone: +1 (734) 763-2285</a:t>
            </a:r>
            <a:endParaRPr/>
          </a:p>
        </p:txBody>
      </p:sp>
      <p:pic>
        <p:nvPicPr>
          <p:cNvPr id="89" name="Google Shape;89;p18" descr="UMSI logo"/>
          <p:cNvPicPr preferRelativeResize="0"/>
          <p:nvPr/>
        </p:nvPicPr>
        <p:blipFill rotWithShape="1">
          <a:blip r:embed="rId2">
            <a:alphaModFix/>
          </a:blip>
          <a:srcRect/>
          <a:stretch/>
        </p:blipFill>
        <p:spPr>
          <a:xfrm>
            <a:off x="971600" y="375386"/>
            <a:ext cx="5841270" cy="53333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hart Layout">
  <p:cSld name="Chart Layout">
    <p:spTree>
      <p:nvGrpSpPr>
        <p:cNvPr id="1" name="Shape 90"/>
        <p:cNvGrpSpPr/>
        <p:nvPr/>
      </p:nvGrpSpPr>
      <p:grpSpPr>
        <a:xfrm>
          <a:off x="0" y="0"/>
          <a:ext cx="0" cy="0"/>
          <a:chOff x="0" y="0"/>
          <a:chExt cx="0" cy="0"/>
        </a:xfrm>
      </p:grpSpPr>
      <p:cxnSp>
        <p:nvCxnSpPr>
          <p:cNvPr id="91" name="Google Shape;91;p19"/>
          <p:cNvCxnSpPr/>
          <p:nvPr/>
        </p:nvCxnSpPr>
        <p:spPr>
          <a:xfrm>
            <a:off x="1828800" y="354013"/>
            <a:ext cx="6858000" cy="1587"/>
          </a:xfrm>
          <a:prstGeom prst="straightConnector1">
            <a:avLst/>
          </a:prstGeom>
          <a:noFill/>
          <a:ln w="9525" cap="flat" cmpd="sng">
            <a:solidFill>
              <a:srgbClr val="7F7F7F"/>
            </a:solidFill>
            <a:prstDash val="dash"/>
            <a:round/>
            <a:headEnd type="none" w="sm" len="sm"/>
            <a:tailEnd type="none" w="sm" len="sm"/>
          </a:ln>
        </p:spPr>
      </p:cxnSp>
      <p:cxnSp>
        <p:nvCxnSpPr>
          <p:cNvPr id="92" name="Google Shape;92;p19"/>
          <p:cNvCxnSpPr/>
          <p:nvPr/>
        </p:nvCxnSpPr>
        <p:spPr>
          <a:xfrm>
            <a:off x="1828800" y="1495425"/>
            <a:ext cx="6858000" cy="1588"/>
          </a:xfrm>
          <a:prstGeom prst="straightConnector1">
            <a:avLst/>
          </a:prstGeom>
          <a:noFill/>
          <a:ln w="9525" cap="flat" cmpd="sng">
            <a:solidFill>
              <a:srgbClr val="7F7F7F"/>
            </a:solidFill>
            <a:prstDash val="dash"/>
            <a:round/>
            <a:headEnd type="none" w="sm" len="sm"/>
            <a:tailEnd type="none" w="sm" len="sm"/>
          </a:ln>
        </p:spPr>
      </p:cxnSp>
      <p:sp>
        <p:nvSpPr>
          <p:cNvPr id="93" name="Google Shape;93;p19"/>
          <p:cNvSpPr>
            <a:spLocks noGrp="1"/>
          </p:cNvSpPr>
          <p:nvPr>
            <p:ph type="chart" idx="2"/>
          </p:nvPr>
        </p:nvSpPr>
        <p:spPr>
          <a:xfrm>
            <a:off x="457200" y="1676400"/>
            <a:ext cx="3352800" cy="4191000"/>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CF1C21"/>
              </a:buClr>
              <a:buSzPts val="1600"/>
              <a:buFont typeface="Noto Sans Symbols"/>
              <a:buNone/>
              <a:defRPr sz="2000" b="1" i="0" u="none" strike="noStrike" cap="none">
                <a:solidFill>
                  <a:schemeClr val="dk1"/>
                </a:solidFill>
                <a:latin typeface="Arial"/>
                <a:ea typeface="Arial"/>
                <a:cs typeface="Arial"/>
                <a:sym typeface="Arial"/>
              </a:defRPr>
            </a:lvl1pPr>
            <a:lvl2pPr marR="0" lvl="1"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2pPr>
            <a:lvl3pPr marR="0" lvl="2"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3pPr>
            <a:lvl4pPr marR="0" lvl="3"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4pPr>
            <a:lvl5pPr marR="0" lvl="4"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Google Shape;94;p19"/>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9"/>
          <p:cNvSpPr txBox="1">
            <a:spLocks noGrp="1"/>
          </p:cNvSpPr>
          <p:nvPr>
            <p:ph type="body" idx="1"/>
          </p:nvPr>
        </p:nvSpPr>
        <p:spPr>
          <a:xfrm>
            <a:off x="3959770" y="1676400"/>
            <a:ext cx="4724400" cy="41910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40"/>
              <a:buNone/>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hoto Layout">
  <p:cSld name="Photo Layout">
    <p:spTree>
      <p:nvGrpSpPr>
        <p:cNvPr id="1" name="Shape 96"/>
        <p:cNvGrpSpPr/>
        <p:nvPr/>
      </p:nvGrpSpPr>
      <p:grpSpPr>
        <a:xfrm>
          <a:off x="0" y="0"/>
          <a:ext cx="0" cy="0"/>
          <a:chOff x="0" y="0"/>
          <a:chExt cx="0" cy="0"/>
        </a:xfrm>
      </p:grpSpPr>
      <p:cxnSp>
        <p:nvCxnSpPr>
          <p:cNvPr id="97" name="Google Shape;97;p20"/>
          <p:cNvCxnSpPr/>
          <p:nvPr/>
        </p:nvCxnSpPr>
        <p:spPr>
          <a:xfrm>
            <a:off x="1828800" y="354013"/>
            <a:ext cx="6858000" cy="1587"/>
          </a:xfrm>
          <a:prstGeom prst="straightConnector1">
            <a:avLst/>
          </a:prstGeom>
          <a:noFill/>
          <a:ln w="9525" cap="flat" cmpd="sng">
            <a:solidFill>
              <a:srgbClr val="7F7F7F"/>
            </a:solidFill>
            <a:prstDash val="dash"/>
            <a:round/>
            <a:headEnd type="none" w="sm" len="sm"/>
            <a:tailEnd type="none" w="sm" len="sm"/>
          </a:ln>
        </p:spPr>
      </p:cxnSp>
      <p:cxnSp>
        <p:nvCxnSpPr>
          <p:cNvPr id="98" name="Google Shape;98;p20"/>
          <p:cNvCxnSpPr/>
          <p:nvPr/>
        </p:nvCxnSpPr>
        <p:spPr>
          <a:xfrm>
            <a:off x="1828800" y="1495425"/>
            <a:ext cx="6858000" cy="1588"/>
          </a:xfrm>
          <a:prstGeom prst="straightConnector1">
            <a:avLst/>
          </a:prstGeom>
          <a:noFill/>
          <a:ln w="9525" cap="flat" cmpd="sng">
            <a:solidFill>
              <a:srgbClr val="7F7F7F"/>
            </a:solidFill>
            <a:prstDash val="dash"/>
            <a:round/>
            <a:headEnd type="none" w="sm" len="sm"/>
            <a:tailEnd type="none" w="sm" len="sm"/>
          </a:ln>
        </p:spPr>
      </p:cxnSp>
      <p:sp>
        <p:nvSpPr>
          <p:cNvPr id="99" name="Google Shape;99;p20"/>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0"/>
          <p:cNvSpPr>
            <a:spLocks noGrp="1"/>
          </p:cNvSpPr>
          <p:nvPr>
            <p:ph type="pic" idx="2"/>
          </p:nvPr>
        </p:nvSpPr>
        <p:spPr>
          <a:xfrm>
            <a:off x="1828800" y="2895600"/>
            <a:ext cx="6858000" cy="2971800"/>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CF1C21"/>
              </a:buClr>
              <a:buSzPts val="1600"/>
              <a:buFont typeface="Noto Sans Symbols"/>
              <a:buNone/>
              <a:defRPr sz="2000" b="1" i="0" u="none" strike="noStrike" cap="none">
                <a:solidFill>
                  <a:schemeClr val="dk1"/>
                </a:solidFill>
                <a:latin typeface="Arial"/>
                <a:ea typeface="Arial"/>
                <a:cs typeface="Arial"/>
                <a:sym typeface="Arial"/>
              </a:defRPr>
            </a:lvl1pPr>
            <a:lvl2pPr marR="0" lvl="1"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2pPr>
            <a:lvl3pPr marR="0" lvl="2"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3pPr>
            <a:lvl4pPr marR="0" lvl="3"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4pPr>
            <a:lvl5pPr marR="0" lvl="4"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20"/>
          <p:cNvSpPr txBox="1">
            <a:spLocks noGrp="1"/>
          </p:cNvSpPr>
          <p:nvPr>
            <p:ph type="body" idx="1"/>
          </p:nvPr>
        </p:nvSpPr>
        <p:spPr>
          <a:xfrm>
            <a:off x="1828800" y="1631732"/>
            <a:ext cx="6858000" cy="11430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40"/>
              <a:buNone/>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cxnSp>
        <p:nvCxnSpPr>
          <p:cNvPr id="103" name="Google Shape;103;p21"/>
          <p:cNvCxnSpPr/>
          <p:nvPr/>
        </p:nvCxnSpPr>
        <p:spPr>
          <a:xfrm>
            <a:off x="1828800" y="354013"/>
            <a:ext cx="6858000" cy="1587"/>
          </a:xfrm>
          <a:prstGeom prst="straightConnector1">
            <a:avLst/>
          </a:prstGeom>
          <a:noFill/>
          <a:ln w="9525" cap="flat" cmpd="sng">
            <a:solidFill>
              <a:srgbClr val="7F7F7F"/>
            </a:solidFill>
            <a:prstDash val="dash"/>
            <a:round/>
            <a:headEnd type="none" w="sm" len="sm"/>
            <a:tailEnd type="none" w="sm" len="sm"/>
          </a:ln>
        </p:spPr>
      </p:cxnSp>
      <p:cxnSp>
        <p:nvCxnSpPr>
          <p:cNvPr id="104" name="Google Shape;104;p21"/>
          <p:cNvCxnSpPr/>
          <p:nvPr/>
        </p:nvCxnSpPr>
        <p:spPr>
          <a:xfrm>
            <a:off x="1828800" y="1495425"/>
            <a:ext cx="6858000" cy="1588"/>
          </a:xfrm>
          <a:prstGeom prst="straightConnector1">
            <a:avLst/>
          </a:prstGeom>
          <a:noFill/>
          <a:ln w="9525" cap="flat" cmpd="sng">
            <a:solidFill>
              <a:srgbClr val="7F7F7F"/>
            </a:solidFill>
            <a:prstDash val="dash"/>
            <a:round/>
            <a:headEnd type="none" w="sm" len="sm"/>
            <a:tailEnd type="none" w="sm" len="sm"/>
          </a:ln>
        </p:spPr>
      </p:cxnSp>
      <p:sp>
        <p:nvSpPr>
          <p:cNvPr id="105" name="Google Shape;105;p21"/>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1"/>
          <p:cNvSpPr txBox="1">
            <a:spLocks noGrp="1"/>
          </p:cNvSpPr>
          <p:nvPr>
            <p:ph type="body" idx="1"/>
          </p:nvPr>
        </p:nvSpPr>
        <p:spPr>
          <a:xfrm>
            <a:off x="457200" y="1676400"/>
            <a:ext cx="4038600" cy="4191000"/>
          </a:xfrm>
          <a:prstGeom prst="rect">
            <a:avLst/>
          </a:prstGeom>
          <a:noFill/>
          <a:ln>
            <a:noFill/>
          </a:ln>
        </p:spPr>
        <p:txBody>
          <a:bodyPr spcFirstLastPara="1" wrap="square" lIns="91425" tIns="45700" rIns="91425" bIns="45700" anchor="t" anchorCtr="0">
            <a:noAutofit/>
          </a:bodyPr>
          <a:lstStyle>
            <a:lvl1pPr marL="457200" lvl="0" indent="-228600" algn="l">
              <a:spcBef>
                <a:spcPts val="440"/>
              </a:spcBef>
              <a:spcAft>
                <a:spcPts val="0"/>
              </a:spcAft>
              <a:buSzPts val="1760"/>
              <a:buNone/>
              <a:defRPr sz="2200"/>
            </a:lvl1pPr>
            <a:lvl2pPr marL="914400" lvl="1" indent="-330200" algn="l">
              <a:spcBef>
                <a:spcPts val="400"/>
              </a:spcBef>
              <a:spcAft>
                <a:spcPts val="0"/>
              </a:spcAft>
              <a:buSzPts val="1600"/>
              <a:buChar char="▪"/>
              <a:defRPr sz="2000"/>
            </a:lvl2pPr>
            <a:lvl3pPr marL="1371600" lvl="2" indent="-330200" algn="l">
              <a:spcBef>
                <a:spcPts val="400"/>
              </a:spcBef>
              <a:spcAft>
                <a:spcPts val="0"/>
              </a:spcAft>
              <a:buSzPts val="1600"/>
              <a:buChar char="▪"/>
              <a:defRPr sz="2000"/>
            </a:lvl3pPr>
            <a:lvl4pPr marL="1828800" lvl="3" indent="-330200" algn="l">
              <a:spcBef>
                <a:spcPts val="400"/>
              </a:spcBef>
              <a:spcAft>
                <a:spcPts val="0"/>
              </a:spcAft>
              <a:buSzPts val="1600"/>
              <a:buChar char="▪"/>
              <a:defRPr sz="2000"/>
            </a:lvl4pPr>
            <a:lvl5pPr marL="2286000" lvl="4" indent="-330200" algn="l">
              <a:spcBef>
                <a:spcPts val="400"/>
              </a:spcBef>
              <a:spcAft>
                <a:spcPts val="0"/>
              </a:spcAft>
              <a:buSzPts val="1600"/>
              <a:buChar char="▪"/>
              <a:defRPr sz="20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7" name="Google Shape;107;p21"/>
          <p:cNvSpPr txBox="1">
            <a:spLocks noGrp="1"/>
          </p:cNvSpPr>
          <p:nvPr>
            <p:ph type="body" idx="2"/>
          </p:nvPr>
        </p:nvSpPr>
        <p:spPr>
          <a:xfrm>
            <a:off x="4648200" y="1676400"/>
            <a:ext cx="4038600" cy="4191000"/>
          </a:xfrm>
          <a:prstGeom prst="rect">
            <a:avLst/>
          </a:prstGeom>
          <a:noFill/>
          <a:ln>
            <a:noFill/>
          </a:ln>
        </p:spPr>
        <p:txBody>
          <a:bodyPr spcFirstLastPara="1" wrap="square" lIns="91425" tIns="45700" rIns="91425" bIns="45700" anchor="t" anchorCtr="0">
            <a:noAutofit/>
          </a:bodyPr>
          <a:lstStyle>
            <a:lvl1pPr marL="457200" lvl="0" indent="-228600" algn="l">
              <a:spcBef>
                <a:spcPts val="440"/>
              </a:spcBef>
              <a:spcAft>
                <a:spcPts val="0"/>
              </a:spcAft>
              <a:buSzPts val="1760"/>
              <a:buNone/>
              <a:defRPr sz="2200"/>
            </a:lvl1pPr>
            <a:lvl2pPr marL="914400" lvl="1" indent="-330200" algn="l">
              <a:spcBef>
                <a:spcPts val="400"/>
              </a:spcBef>
              <a:spcAft>
                <a:spcPts val="0"/>
              </a:spcAft>
              <a:buSzPts val="1600"/>
              <a:buChar char="▪"/>
              <a:defRPr sz="2000"/>
            </a:lvl2pPr>
            <a:lvl3pPr marL="1371600" lvl="2" indent="-330200" algn="l">
              <a:spcBef>
                <a:spcPts val="400"/>
              </a:spcBef>
              <a:spcAft>
                <a:spcPts val="0"/>
              </a:spcAft>
              <a:buSzPts val="1600"/>
              <a:buChar char="▪"/>
              <a:defRPr sz="2000"/>
            </a:lvl3pPr>
            <a:lvl4pPr marL="1828800" lvl="3" indent="-330200" algn="l">
              <a:spcBef>
                <a:spcPts val="400"/>
              </a:spcBef>
              <a:spcAft>
                <a:spcPts val="0"/>
              </a:spcAft>
              <a:buSzPts val="1600"/>
              <a:buChar char="▪"/>
              <a:defRPr sz="2000"/>
            </a:lvl4pPr>
            <a:lvl5pPr marL="2286000" lvl="4" indent="-330200" algn="l">
              <a:spcBef>
                <a:spcPts val="400"/>
              </a:spcBef>
              <a:spcAft>
                <a:spcPts val="0"/>
              </a:spcAft>
              <a:buSzPts val="1600"/>
              <a:buChar char="▪"/>
              <a:defRPr sz="20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cxnSp>
        <p:nvCxnSpPr>
          <p:cNvPr id="21" name="Google Shape;21;p3"/>
          <p:cNvCxnSpPr/>
          <p:nvPr/>
        </p:nvCxnSpPr>
        <p:spPr>
          <a:xfrm>
            <a:off x="1828800" y="354013"/>
            <a:ext cx="6858000" cy="1587"/>
          </a:xfrm>
          <a:prstGeom prst="straightConnector1">
            <a:avLst/>
          </a:prstGeom>
          <a:noFill/>
          <a:ln w="9525" cap="flat" cmpd="sng">
            <a:solidFill>
              <a:srgbClr val="7F7F7F"/>
            </a:solidFill>
            <a:prstDash val="dash"/>
            <a:round/>
            <a:headEnd type="none" w="sm" len="sm"/>
            <a:tailEnd type="none" w="sm" len="sm"/>
          </a:ln>
        </p:spPr>
      </p:cxnSp>
      <p:cxnSp>
        <p:nvCxnSpPr>
          <p:cNvPr id="22" name="Google Shape;22;p3"/>
          <p:cNvCxnSpPr/>
          <p:nvPr/>
        </p:nvCxnSpPr>
        <p:spPr>
          <a:xfrm>
            <a:off x="1828800" y="1495425"/>
            <a:ext cx="6858000" cy="1588"/>
          </a:xfrm>
          <a:prstGeom prst="straightConnector1">
            <a:avLst/>
          </a:prstGeom>
          <a:noFill/>
          <a:ln w="9525" cap="flat" cmpd="sng">
            <a:solidFill>
              <a:srgbClr val="7F7F7F"/>
            </a:solidFill>
            <a:prstDash val="dash"/>
            <a:round/>
            <a:headEnd type="none" w="sm" len="sm"/>
            <a:tailEnd type="none" w="sm" len="sm"/>
          </a:ln>
        </p:spPr>
      </p:cxnSp>
      <p:sp>
        <p:nvSpPr>
          <p:cNvPr id="23" name="Google Shape;23;p3"/>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1828800" y="1676400"/>
            <a:ext cx="6858000" cy="419100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1600"/>
              <a:buNone/>
              <a:defRPr sz="2000" b="1"/>
            </a:lvl1pPr>
            <a:lvl2pPr marL="914400" lvl="1" indent="-320040" algn="l">
              <a:spcBef>
                <a:spcPts val="360"/>
              </a:spcBef>
              <a:spcAft>
                <a:spcPts val="0"/>
              </a:spcAft>
              <a:buSzPts val="1440"/>
              <a:buChar char="▪"/>
              <a:defRPr sz="1800"/>
            </a:lvl2pPr>
            <a:lvl3pPr marL="1371600" lvl="2" indent="-320039" algn="l">
              <a:spcBef>
                <a:spcPts val="360"/>
              </a:spcBef>
              <a:spcAft>
                <a:spcPts val="0"/>
              </a:spcAft>
              <a:buSzPts val="1440"/>
              <a:buChar char="▪"/>
              <a:defRPr sz="1800"/>
            </a:lvl3pPr>
            <a:lvl4pPr marL="1828800" lvl="3" indent="-320039" algn="l">
              <a:spcBef>
                <a:spcPts val="360"/>
              </a:spcBef>
              <a:spcAft>
                <a:spcPts val="0"/>
              </a:spcAft>
              <a:buSzPts val="1440"/>
              <a:buChar char="▪"/>
              <a:defRPr sz="1800"/>
            </a:lvl4pPr>
            <a:lvl5pPr marL="2286000" lvl="4" indent="-320039" algn="l">
              <a:spcBef>
                <a:spcPts val="360"/>
              </a:spcBef>
              <a:spcAft>
                <a:spcPts val="0"/>
              </a:spcAft>
              <a:buSzPts val="144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8"/>
        <p:cNvGrpSpPr/>
        <p:nvPr/>
      </p:nvGrpSpPr>
      <p:grpSpPr>
        <a:xfrm>
          <a:off x="0" y="0"/>
          <a:ext cx="0" cy="0"/>
          <a:chOff x="0" y="0"/>
          <a:chExt cx="0" cy="0"/>
        </a:xfrm>
      </p:grpSpPr>
      <p:cxnSp>
        <p:nvCxnSpPr>
          <p:cNvPr id="109" name="Google Shape;109;p22"/>
          <p:cNvCxnSpPr/>
          <p:nvPr/>
        </p:nvCxnSpPr>
        <p:spPr>
          <a:xfrm>
            <a:off x="1828800" y="354013"/>
            <a:ext cx="6858000" cy="1587"/>
          </a:xfrm>
          <a:prstGeom prst="straightConnector1">
            <a:avLst/>
          </a:prstGeom>
          <a:noFill/>
          <a:ln w="9525" cap="flat" cmpd="sng">
            <a:solidFill>
              <a:srgbClr val="7F7F7F"/>
            </a:solidFill>
            <a:prstDash val="dash"/>
            <a:round/>
            <a:headEnd type="none" w="sm" len="sm"/>
            <a:tailEnd type="none" w="sm" len="sm"/>
          </a:ln>
        </p:spPr>
      </p:cxnSp>
      <p:cxnSp>
        <p:nvCxnSpPr>
          <p:cNvPr id="110" name="Google Shape;110;p22"/>
          <p:cNvCxnSpPr/>
          <p:nvPr/>
        </p:nvCxnSpPr>
        <p:spPr>
          <a:xfrm>
            <a:off x="1828800" y="1495425"/>
            <a:ext cx="6858000" cy="1588"/>
          </a:xfrm>
          <a:prstGeom prst="straightConnector1">
            <a:avLst/>
          </a:prstGeom>
          <a:noFill/>
          <a:ln w="9525" cap="flat" cmpd="sng">
            <a:solidFill>
              <a:srgbClr val="7F7F7F"/>
            </a:solidFill>
            <a:prstDash val="dash"/>
            <a:round/>
            <a:headEnd type="none" w="sm" len="sm"/>
            <a:tailEnd type="none" w="sm" len="sm"/>
          </a:ln>
        </p:spPr>
      </p:cxnSp>
      <p:sp>
        <p:nvSpPr>
          <p:cNvPr id="111" name="Google Shape;111;p22"/>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2"/>
          <p:cNvSpPr txBox="1">
            <a:spLocks noGrp="1"/>
          </p:cNvSpPr>
          <p:nvPr>
            <p:ph type="body" idx="1"/>
          </p:nvPr>
        </p:nvSpPr>
        <p:spPr>
          <a:xfrm>
            <a:off x="457200" y="1676399"/>
            <a:ext cx="4040188" cy="574675"/>
          </a:xfrm>
          <a:prstGeom prst="rect">
            <a:avLst/>
          </a:prstGeom>
          <a:noFill/>
          <a:ln>
            <a:noFill/>
          </a:ln>
        </p:spPr>
        <p:txBody>
          <a:bodyPr spcFirstLastPara="1" wrap="square" lIns="91425" tIns="45700" rIns="91425" bIns="45700" anchor="ctr" anchorCtr="0">
            <a:noAutofit/>
          </a:bodyPr>
          <a:lstStyle>
            <a:lvl1pPr marL="457200" lvl="0" indent="-228600" algn="l">
              <a:spcBef>
                <a:spcPts val="440"/>
              </a:spcBef>
              <a:spcAft>
                <a:spcPts val="0"/>
              </a:spcAft>
              <a:buSzPts val="1760"/>
              <a:buNone/>
              <a:defRPr sz="2200" b="0"/>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440"/>
              <a:buNone/>
              <a:defRPr sz="1800" b="1"/>
            </a:lvl3pPr>
            <a:lvl4pPr marL="1828800" lvl="3" indent="-228600" algn="l">
              <a:spcBef>
                <a:spcPts val="320"/>
              </a:spcBef>
              <a:spcAft>
                <a:spcPts val="0"/>
              </a:spcAft>
              <a:buSzPts val="128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3" name="Google Shape;113;p22"/>
          <p:cNvSpPr txBox="1">
            <a:spLocks noGrp="1"/>
          </p:cNvSpPr>
          <p:nvPr>
            <p:ph type="body" idx="2"/>
          </p:nvPr>
        </p:nvSpPr>
        <p:spPr>
          <a:xfrm>
            <a:off x="457200" y="2251075"/>
            <a:ext cx="4040188" cy="3616325"/>
          </a:xfrm>
          <a:prstGeom prst="rect">
            <a:avLst/>
          </a:prstGeom>
          <a:noFill/>
          <a:ln>
            <a:noFill/>
          </a:ln>
        </p:spPr>
        <p:txBody>
          <a:bodyPr spcFirstLastPara="1" wrap="square" lIns="91425" tIns="45700" rIns="91425" bIns="45700" anchor="t" anchorCtr="0">
            <a:noAutofit/>
          </a:bodyPr>
          <a:lstStyle>
            <a:lvl1pPr marL="457200" lvl="0" indent="-228600" algn="l">
              <a:spcBef>
                <a:spcPts val="440"/>
              </a:spcBef>
              <a:spcAft>
                <a:spcPts val="0"/>
              </a:spcAft>
              <a:buSzPts val="1760"/>
              <a:buNone/>
              <a:defRPr sz="2200"/>
            </a:lvl1pPr>
            <a:lvl2pPr marL="914400" lvl="1" indent="-330200" algn="l">
              <a:spcBef>
                <a:spcPts val="400"/>
              </a:spcBef>
              <a:spcAft>
                <a:spcPts val="0"/>
              </a:spcAft>
              <a:buSzPts val="1600"/>
              <a:buChar char="▪"/>
              <a:defRPr sz="2000"/>
            </a:lvl2pPr>
            <a:lvl3pPr marL="1371600" lvl="2" indent="-330200" algn="l">
              <a:spcBef>
                <a:spcPts val="400"/>
              </a:spcBef>
              <a:spcAft>
                <a:spcPts val="0"/>
              </a:spcAft>
              <a:buSzPts val="1600"/>
              <a:buChar char="▪"/>
              <a:defRPr sz="2000"/>
            </a:lvl3pPr>
            <a:lvl4pPr marL="1828800" lvl="3" indent="-330200" algn="l">
              <a:spcBef>
                <a:spcPts val="400"/>
              </a:spcBef>
              <a:spcAft>
                <a:spcPts val="0"/>
              </a:spcAft>
              <a:buSzPts val="1600"/>
              <a:buChar char="▪"/>
              <a:defRPr sz="2000"/>
            </a:lvl4pPr>
            <a:lvl5pPr marL="2286000" lvl="4" indent="-330200" algn="l">
              <a:spcBef>
                <a:spcPts val="400"/>
              </a:spcBef>
              <a:spcAft>
                <a:spcPts val="0"/>
              </a:spcAft>
              <a:buSzPts val="1600"/>
              <a:buChar char="▪"/>
              <a:defRPr sz="20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4" name="Google Shape;114;p22"/>
          <p:cNvSpPr txBox="1">
            <a:spLocks noGrp="1"/>
          </p:cNvSpPr>
          <p:nvPr>
            <p:ph type="body" idx="3"/>
          </p:nvPr>
        </p:nvSpPr>
        <p:spPr>
          <a:xfrm>
            <a:off x="4645025" y="1676399"/>
            <a:ext cx="4041775" cy="574675"/>
          </a:xfrm>
          <a:prstGeom prst="rect">
            <a:avLst/>
          </a:prstGeom>
          <a:noFill/>
          <a:ln>
            <a:noFill/>
          </a:ln>
        </p:spPr>
        <p:txBody>
          <a:bodyPr spcFirstLastPara="1" wrap="square" lIns="91425" tIns="45700" rIns="91425" bIns="45700" anchor="ctr" anchorCtr="0">
            <a:noAutofit/>
          </a:bodyPr>
          <a:lstStyle>
            <a:lvl1pPr marL="457200" lvl="0" indent="-228600" algn="l">
              <a:spcBef>
                <a:spcPts val="440"/>
              </a:spcBef>
              <a:spcAft>
                <a:spcPts val="0"/>
              </a:spcAft>
              <a:buSzPts val="1760"/>
              <a:buNone/>
              <a:defRPr sz="2200" b="0"/>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440"/>
              <a:buNone/>
              <a:defRPr sz="1800" b="1"/>
            </a:lvl3pPr>
            <a:lvl4pPr marL="1828800" lvl="3" indent="-228600" algn="l">
              <a:spcBef>
                <a:spcPts val="320"/>
              </a:spcBef>
              <a:spcAft>
                <a:spcPts val="0"/>
              </a:spcAft>
              <a:buSzPts val="128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5" name="Google Shape;115;p22"/>
          <p:cNvSpPr txBox="1">
            <a:spLocks noGrp="1"/>
          </p:cNvSpPr>
          <p:nvPr>
            <p:ph type="body" idx="4"/>
          </p:nvPr>
        </p:nvSpPr>
        <p:spPr>
          <a:xfrm>
            <a:off x="4645025" y="2251075"/>
            <a:ext cx="4041775" cy="3616325"/>
          </a:xfrm>
          <a:prstGeom prst="rect">
            <a:avLst/>
          </a:prstGeom>
          <a:noFill/>
          <a:ln>
            <a:noFill/>
          </a:ln>
        </p:spPr>
        <p:txBody>
          <a:bodyPr spcFirstLastPara="1" wrap="square" lIns="91425" tIns="45700" rIns="91425" bIns="45700" anchor="t" anchorCtr="0">
            <a:noAutofit/>
          </a:bodyPr>
          <a:lstStyle>
            <a:lvl1pPr marL="457200" lvl="0" indent="-228600" algn="l">
              <a:spcBef>
                <a:spcPts val="440"/>
              </a:spcBef>
              <a:spcAft>
                <a:spcPts val="0"/>
              </a:spcAft>
              <a:buSzPts val="1760"/>
              <a:buNone/>
              <a:defRPr sz="2200"/>
            </a:lvl1pPr>
            <a:lvl2pPr marL="914400" lvl="1" indent="-330200" algn="l">
              <a:spcBef>
                <a:spcPts val="400"/>
              </a:spcBef>
              <a:spcAft>
                <a:spcPts val="0"/>
              </a:spcAft>
              <a:buSzPts val="1600"/>
              <a:buChar char="▪"/>
              <a:defRPr sz="2000"/>
            </a:lvl2pPr>
            <a:lvl3pPr marL="1371600" lvl="2" indent="-330200" algn="l">
              <a:spcBef>
                <a:spcPts val="400"/>
              </a:spcBef>
              <a:spcAft>
                <a:spcPts val="0"/>
              </a:spcAft>
              <a:buSzPts val="1600"/>
              <a:buChar char="▪"/>
              <a:defRPr sz="2000"/>
            </a:lvl3pPr>
            <a:lvl4pPr marL="1828800" lvl="3" indent="-330200" algn="l">
              <a:spcBef>
                <a:spcPts val="400"/>
              </a:spcBef>
              <a:spcAft>
                <a:spcPts val="0"/>
              </a:spcAft>
              <a:buSzPts val="1600"/>
              <a:buChar char="▪"/>
              <a:defRPr sz="2000"/>
            </a:lvl4pPr>
            <a:lvl5pPr marL="2286000" lvl="4" indent="-330200" algn="l">
              <a:spcBef>
                <a:spcPts val="400"/>
              </a:spcBef>
              <a:spcAft>
                <a:spcPts val="0"/>
              </a:spcAft>
              <a:buSzPts val="1600"/>
              <a:buChar char="▪"/>
              <a:defRPr sz="20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Slide">
  <p:cSld name="Title and Content Slide">
    <p:spTree>
      <p:nvGrpSpPr>
        <p:cNvPr id="1" name="Shape 117"/>
        <p:cNvGrpSpPr/>
        <p:nvPr/>
      </p:nvGrpSpPr>
      <p:grpSpPr>
        <a:xfrm>
          <a:off x="0" y="0"/>
          <a:ext cx="0" cy="0"/>
          <a:chOff x="0" y="0"/>
          <a:chExt cx="0" cy="0"/>
        </a:xfrm>
      </p:grpSpPr>
      <p:sp>
        <p:nvSpPr>
          <p:cNvPr id="118" name="Google Shape;118;p24"/>
          <p:cNvSpPr txBox="1">
            <a:spLocks noGrp="1"/>
          </p:cNvSpPr>
          <p:nvPr>
            <p:ph type="body" idx="1"/>
          </p:nvPr>
        </p:nvSpPr>
        <p:spPr>
          <a:xfrm>
            <a:off x="258762" y="1855365"/>
            <a:ext cx="8555038" cy="4525963"/>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dk1"/>
              </a:buClr>
              <a:buSzPts val="1600"/>
              <a:buNone/>
              <a:defRPr>
                <a:solidFill>
                  <a:schemeClr val="dk1"/>
                </a:solidFill>
              </a:defRPr>
            </a:lvl1pPr>
            <a:lvl2pPr marL="914400" lvl="1" indent="-320040" algn="l">
              <a:spcBef>
                <a:spcPts val="360"/>
              </a:spcBef>
              <a:spcAft>
                <a:spcPts val="0"/>
              </a:spcAft>
              <a:buClr>
                <a:schemeClr val="dk1"/>
              </a:buClr>
              <a:buSzPts val="1440"/>
              <a:buChar char="▪"/>
              <a:defRPr>
                <a:solidFill>
                  <a:schemeClr val="dk1"/>
                </a:solidFill>
              </a:defRPr>
            </a:lvl2pPr>
            <a:lvl3pPr marL="1371600" lvl="2" indent="-342900" algn="l">
              <a:spcBef>
                <a:spcPts val="360"/>
              </a:spcBef>
              <a:spcAft>
                <a:spcPts val="0"/>
              </a:spcAft>
              <a:buClr>
                <a:schemeClr val="dk1"/>
              </a:buClr>
              <a:buSzPts val="1800"/>
              <a:buFont typeface="Merriweather Sans"/>
              <a:buChar char="−"/>
              <a:defRPr>
                <a:solidFill>
                  <a:schemeClr val="dk1"/>
                </a:solidFill>
              </a:defRPr>
            </a:lvl3pPr>
            <a:lvl4pPr marL="1828800" lvl="3" indent="-320039" algn="l">
              <a:spcBef>
                <a:spcPts val="360"/>
              </a:spcBef>
              <a:spcAft>
                <a:spcPts val="0"/>
              </a:spcAft>
              <a:buClr>
                <a:schemeClr val="dk1"/>
              </a:buClr>
              <a:buSzPts val="1440"/>
              <a:buChar char="▪"/>
              <a:defRPr>
                <a:solidFill>
                  <a:schemeClr val="dk1"/>
                </a:solidFill>
              </a:defRPr>
            </a:lvl4pPr>
            <a:lvl5pPr marL="2286000" lvl="4" indent="-320039" algn="l">
              <a:spcBef>
                <a:spcPts val="360"/>
              </a:spcBef>
              <a:spcAft>
                <a:spcPts val="0"/>
              </a:spcAft>
              <a:buClr>
                <a:schemeClr val="dk1"/>
              </a:buClr>
              <a:buSzPts val="1440"/>
              <a:buFont typeface="Merriweather Sans"/>
              <a:buChar char="−"/>
              <a:defRPr>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9" name="Google Shape;119;p24"/>
          <p:cNvSpPr txBox="1">
            <a:spLocks noGrp="1"/>
          </p:cNvSpPr>
          <p:nvPr>
            <p:ph type="title"/>
          </p:nvPr>
        </p:nvSpPr>
        <p:spPr>
          <a:xfrm>
            <a:off x="2386056" y="548680"/>
            <a:ext cx="6427744" cy="84339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26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solidFill>
          <a:srgbClr val="FFCC00"/>
        </a:solidFill>
        <a:effectLst/>
      </p:bgPr>
    </p:bg>
    <p:spTree>
      <p:nvGrpSpPr>
        <p:cNvPr id="1" name="Shape 120"/>
        <p:cNvGrpSpPr/>
        <p:nvPr/>
      </p:nvGrpSpPr>
      <p:grpSpPr>
        <a:xfrm>
          <a:off x="0" y="0"/>
          <a:ext cx="0" cy="0"/>
          <a:chOff x="0" y="0"/>
          <a:chExt cx="0" cy="0"/>
        </a:xfrm>
      </p:grpSpPr>
      <p:sp>
        <p:nvSpPr>
          <p:cNvPr id="121" name="Google Shape;121;p25"/>
          <p:cNvSpPr txBox="1">
            <a:spLocks noGrp="1"/>
          </p:cNvSpPr>
          <p:nvPr>
            <p:ph type="title"/>
          </p:nvPr>
        </p:nvSpPr>
        <p:spPr>
          <a:xfrm>
            <a:off x="1139652" y="2518172"/>
            <a:ext cx="6647036" cy="136177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2800" b="1" cap="none">
                <a:solidFill>
                  <a:srgbClr val="17365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rgbClr val="17365D"/>
        </a:solidFill>
        <a:effectLst/>
      </p:bgPr>
    </p:bg>
    <p:spTree>
      <p:nvGrpSpPr>
        <p:cNvPr id="1" name="Shape 122"/>
        <p:cNvGrpSpPr/>
        <p:nvPr/>
      </p:nvGrpSpPr>
      <p:grpSpPr>
        <a:xfrm>
          <a:off x="0" y="0"/>
          <a:ext cx="0" cy="0"/>
          <a:chOff x="0" y="0"/>
          <a:chExt cx="0" cy="0"/>
        </a:xfrm>
      </p:grpSpPr>
      <p:sp>
        <p:nvSpPr>
          <p:cNvPr id="123" name="Google Shape;123;p26"/>
          <p:cNvSpPr txBox="1">
            <a:spLocks noGrp="1"/>
          </p:cNvSpPr>
          <p:nvPr>
            <p:ph type="title"/>
          </p:nvPr>
        </p:nvSpPr>
        <p:spPr>
          <a:xfrm>
            <a:off x="1139652" y="2518172"/>
            <a:ext cx="6647036" cy="136177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2800" b="1" cap="none">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4"/>
        <p:cNvGrpSpPr/>
        <p:nvPr/>
      </p:nvGrpSpPr>
      <p:grpSpPr>
        <a:xfrm>
          <a:off x="0" y="0"/>
          <a:ext cx="0" cy="0"/>
          <a:chOff x="0" y="0"/>
          <a:chExt cx="0" cy="0"/>
        </a:xfrm>
      </p:grpSpPr>
      <p:grpSp>
        <p:nvGrpSpPr>
          <p:cNvPr id="125" name="Google Shape;125;p27"/>
          <p:cNvGrpSpPr/>
          <p:nvPr/>
        </p:nvGrpSpPr>
        <p:grpSpPr>
          <a:xfrm>
            <a:off x="625967" y="399168"/>
            <a:ext cx="999312" cy="1332416"/>
            <a:chOff x="348199" y="179450"/>
            <a:chExt cx="1116300" cy="1116300"/>
          </a:xfrm>
        </p:grpSpPr>
        <p:sp>
          <p:nvSpPr>
            <p:cNvPr id="126" name="Google Shape;126;p27"/>
            <p:cNvSpPr/>
            <p:nvPr/>
          </p:nvSpPr>
          <p:spPr>
            <a:xfrm rot="-5400000">
              <a:off x="574557" y="405788"/>
              <a:ext cx="663600" cy="663600"/>
            </a:xfrm>
            <a:prstGeom prst="pie">
              <a:avLst>
                <a:gd name="adj1" fmla="val 10792838"/>
                <a:gd name="adj2" fmla="val 16200000"/>
              </a:avLst>
            </a:prstGeom>
            <a:solidFill>
              <a:schemeClr val="dk2">
                <a:alpha val="12156"/>
              </a:scheme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p:txBody>
        </p:sp>
        <p:sp>
          <p:nvSpPr>
            <p:cNvPr id="127" name="Google Shape;127;p27"/>
            <p:cNvSpPr/>
            <p:nvPr/>
          </p:nvSpPr>
          <p:spPr>
            <a:xfrm rot="-5400000">
              <a:off x="348199" y="179450"/>
              <a:ext cx="1116300" cy="1116300"/>
            </a:xfrm>
            <a:prstGeom prst="pie">
              <a:avLst>
                <a:gd name="adj1" fmla="val 10792838"/>
                <a:gd name="adj2" fmla="val 16200000"/>
              </a:avLst>
            </a:prstGeom>
            <a:solidFill>
              <a:schemeClr val="dk2">
                <a:alpha val="12156"/>
              </a:scheme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p:txBody>
        </p:sp>
      </p:grpSp>
      <p:sp>
        <p:nvSpPr>
          <p:cNvPr id="128" name="Google Shape;128;p27"/>
          <p:cNvSpPr txBox="1">
            <a:spLocks noGrp="1"/>
          </p:cNvSpPr>
          <p:nvPr>
            <p:ph type="title"/>
          </p:nvPr>
        </p:nvSpPr>
        <p:spPr>
          <a:xfrm>
            <a:off x="1303803" y="798100"/>
            <a:ext cx="7030500" cy="13324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chemeClr val="dk1"/>
              </a:buClr>
              <a:buSzPts val="2800"/>
              <a:buFont typeface="Arial"/>
              <a:buNone/>
              <a:defRPr/>
            </a:lvl1pPr>
            <a:lvl2pPr lvl="1" algn="l">
              <a:spcBef>
                <a:spcPts val="0"/>
              </a:spcBef>
              <a:spcAft>
                <a:spcPts val="0"/>
              </a:spcAft>
              <a:buClr>
                <a:schemeClr val="dk1"/>
              </a:buClr>
              <a:buSzPts val="2800"/>
              <a:buFont typeface="Arial"/>
              <a:buNone/>
              <a:defRPr/>
            </a:lvl2pPr>
            <a:lvl3pPr lvl="2" algn="l">
              <a:spcBef>
                <a:spcPts val="0"/>
              </a:spcBef>
              <a:spcAft>
                <a:spcPts val="0"/>
              </a:spcAft>
              <a:buClr>
                <a:schemeClr val="dk1"/>
              </a:buClr>
              <a:buSzPts val="2800"/>
              <a:buFont typeface="Arial"/>
              <a:buNone/>
              <a:defRPr/>
            </a:lvl3pPr>
            <a:lvl4pPr lvl="3" algn="l">
              <a:spcBef>
                <a:spcPts val="0"/>
              </a:spcBef>
              <a:spcAft>
                <a:spcPts val="0"/>
              </a:spcAft>
              <a:buClr>
                <a:schemeClr val="dk1"/>
              </a:buClr>
              <a:buSzPts val="2800"/>
              <a:buFont typeface="Arial"/>
              <a:buNone/>
              <a:defRPr/>
            </a:lvl4pPr>
            <a:lvl5pPr lvl="4" algn="l">
              <a:spcBef>
                <a:spcPts val="0"/>
              </a:spcBef>
              <a:spcAft>
                <a:spcPts val="0"/>
              </a:spcAft>
              <a:buClr>
                <a:schemeClr val="dk1"/>
              </a:buClr>
              <a:buSzPts val="2800"/>
              <a:buFont typeface="Arial"/>
              <a:buNone/>
              <a:defRPr/>
            </a:lvl5pPr>
            <a:lvl6pPr lvl="5" algn="l">
              <a:spcBef>
                <a:spcPts val="0"/>
              </a:spcBef>
              <a:spcAft>
                <a:spcPts val="0"/>
              </a:spcAft>
              <a:buClr>
                <a:schemeClr val="dk1"/>
              </a:buClr>
              <a:buSzPts val="2800"/>
              <a:buFont typeface="Arial"/>
              <a:buNone/>
              <a:defRPr/>
            </a:lvl6pPr>
            <a:lvl7pPr lvl="6" algn="l">
              <a:spcBef>
                <a:spcPts val="0"/>
              </a:spcBef>
              <a:spcAft>
                <a:spcPts val="0"/>
              </a:spcAft>
              <a:buClr>
                <a:schemeClr val="dk1"/>
              </a:buClr>
              <a:buSzPts val="2800"/>
              <a:buFont typeface="Arial"/>
              <a:buNone/>
              <a:defRPr/>
            </a:lvl7pPr>
            <a:lvl8pPr lvl="7" algn="l">
              <a:spcBef>
                <a:spcPts val="0"/>
              </a:spcBef>
              <a:spcAft>
                <a:spcPts val="0"/>
              </a:spcAft>
              <a:buClr>
                <a:schemeClr val="dk1"/>
              </a:buClr>
              <a:buSzPts val="2800"/>
              <a:buFont typeface="Arial"/>
              <a:buNone/>
              <a:defRPr/>
            </a:lvl8pPr>
            <a:lvl9pPr lvl="8" algn="l">
              <a:spcBef>
                <a:spcPts val="0"/>
              </a:spcBef>
              <a:spcAft>
                <a:spcPts val="0"/>
              </a:spcAft>
              <a:buClr>
                <a:schemeClr val="dk1"/>
              </a:buClr>
              <a:buSzPts val="2800"/>
              <a:buFont typeface="Arial"/>
              <a:buNone/>
              <a:defRPr/>
            </a:lvl9pPr>
          </a:lstStyle>
          <a:p>
            <a:endParaRPr/>
          </a:p>
        </p:txBody>
      </p:sp>
      <p:sp>
        <p:nvSpPr>
          <p:cNvPr id="129" name="Google Shape;129;p27"/>
          <p:cNvSpPr txBox="1">
            <a:spLocks noGrp="1"/>
          </p:cNvSpPr>
          <p:nvPr>
            <p:ph type="body" idx="1"/>
          </p:nvPr>
        </p:nvSpPr>
        <p:spPr>
          <a:xfrm>
            <a:off x="1303803" y="2653400"/>
            <a:ext cx="7030500" cy="3388800"/>
          </a:xfrm>
          <a:prstGeom prst="rect">
            <a:avLst/>
          </a:prstGeom>
          <a:noFill/>
          <a:ln>
            <a:noFill/>
          </a:ln>
        </p:spPr>
        <p:txBody>
          <a:bodyPr spcFirstLastPara="1" wrap="square" lIns="91425" tIns="91425" rIns="91425" bIns="91425" anchor="t" anchorCtr="0">
            <a:noAutofit/>
          </a:bodyPr>
          <a:lstStyle>
            <a:lvl1pPr marL="457200" lvl="0" indent="-311150" algn="l">
              <a:spcBef>
                <a:spcPts val="0"/>
              </a:spcBef>
              <a:spcAft>
                <a:spcPts val="0"/>
              </a:spcAft>
              <a:buSzPts val="1300"/>
              <a:buChar char="●"/>
              <a:defRPr/>
            </a:lvl1pPr>
            <a:lvl2pPr marL="914400" lvl="1" indent="-298450" algn="l">
              <a:spcBef>
                <a:spcPts val="1600"/>
              </a:spcBef>
              <a:spcAft>
                <a:spcPts val="0"/>
              </a:spcAft>
              <a:buSzPts val="1100"/>
              <a:buChar char="○"/>
              <a:defRPr/>
            </a:lvl2pPr>
            <a:lvl3pPr marL="1371600" lvl="2" indent="-298450" algn="l">
              <a:spcBef>
                <a:spcPts val="1600"/>
              </a:spcBef>
              <a:spcAft>
                <a:spcPts val="0"/>
              </a:spcAft>
              <a:buSzPts val="1100"/>
              <a:buChar char="■"/>
              <a:defRPr/>
            </a:lvl3pPr>
            <a:lvl4pPr marL="1828800" lvl="3" indent="-298450" algn="l">
              <a:spcBef>
                <a:spcPts val="1600"/>
              </a:spcBef>
              <a:spcAft>
                <a:spcPts val="0"/>
              </a:spcAft>
              <a:buSzPts val="1100"/>
              <a:buChar char="●"/>
              <a:defRPr/>
            </a:lvl4pPr>
            <a:lvl5pPr marL="2286000" lvl="4" indent="-298450" algn="l">
              <a:spcBef>
                <a:spcPts val="1600"/>
              </a:spcBef>
              <a:spcAft>
                <a:spcPts val="0"/>
              </a:spcAft>
              <a:buSzPts val="1100"/>
              <a:buChar char="○"/>
              <a:defRPr/>
            </a:lvl5pPr>
            <a:lvl6pPr marL="2743200" lvl="5" indent="-298450" algn="l">
              <a:spcBef>
                <a:spcPts val="1600"/>
              </a:spcBef>
              <a:spcAft>
                <a:spcPts val="0"/>
              </a:spcAft>
              <a:buClr>
                <a:schemeClr val="dk1"/>
              </a:buClr>
              <a:buSzPts val="1100"/>
              <a:buChar char="■"/>
              <a:defRPr/>
            </a:lvl6pPr>
            <a:lvl7pPr marL="3200400" lvl="6" indent="-298450" algn="l">
              <a:spcBef>
                <a:spcPts val="1600"/>
              </a:spcBef>
              <a:spcAft>
                <a:spcPts val="0"/>
              </a:spcAft>
              <a:buClr>
                <a:schemeClr val="dk1"/>
              </a:buClr>
              <a:buSzPts val="1100"/>
              <a:buChar char="●"/>
              <a:defRPr/>
            </a:lvl7pPr>
            <a:lvl8pPr marL="3657600" lvl="7" indent="-298450" algn="l">
              <a:spcBef>
                <a:spcPts val="1600"/>
              </a:spcBef>
              <a:spcAft>
                <a:spcPts val="0"/>
              </a:spcAft>
              <a:buClr>
                <a:schemeClr val="dk1"/>
              </a:buClr>
              <a:buSzPts val="1100"/>
              <a:buChar char="○"/>
              <a:defRPr/>
            </a:lvl8pPr>
            <a:lvl9pPr marL="4114800" lvl="8" indent="-298450" algn="l">
              <a:spcBef>
                <a:spcPts val="1600"/>
              </a:spcBef>
              <a:spcAft>
                <a:spcPts val="1600"/>
              </a:spcAft>
              <a:buClr>
                <a:schemeClr val="dk1"/>
              </a:buClr>
              <a:buSzPts val="1100"/>
              <a:buChar char="■"/>
              <a:defRPr/>
            </a:lvl9pPr>
          </a:lstStyle>
          <a:p>
            <a:endParaRPr/>
          </a:p>
        </p:txBody>
      </p:sp>
      <p:sp>
        <p:nvSpPr>
          <p:cNvPr id="130" name="Google Shape;130;p27"/>
          <p:cNvSpPr txBox="1">
            <a:spLocks noGrp="1"/>
          </p:cNvSpPr>
          <p:nvPr>
            <p:ph type="sldNum" idx="12"/>
          </p:nvPr>
        </p:nvSpPr>
        <p:spPr>
          <a:xfrm>
            <a:off x="8451047" y="6315968"/>
            <a:ext cx="548700" cy="5248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marL="0" marR="0" lvl="1"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2pPr>
            <a:lvl3pPr marL="0" marR="0" lvl="2"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3pPr>
            <a:lvl4pPr marL="0" marR="0" lvl="3"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4pPr>
            <a:lvl5pPr marL="0" marR="0" lvl="4"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5pPr>
            <a:lvl6pPr marL="0" marR="0" lvl="5"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6pPr>
            <a:lvl7pPr marL="0" marR="0" lvl="6"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7pPr>
            <a:lvl8pPr marL="0" marR="0" lvl="7"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8pPr>
            <a:lvl9pPr marL="0" marR="0" lvl="8"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Cover without photo" type="title">
  <p:cSld name="TITLE">
    <p:bg>
      <p:bgPr>
        <a:solidFill>
          <a:srgbClr val="17365D"/>
        </a:solidFill>
        <a:effectLst/>
      </p:bgPr>
    </p:bg>
    <p:spTree>
      <p:nvGrpSpPr>
        <p:cNvPr id="1" name="Shape 136"/>
        <p:cNvGrpSpPr/>
        <p:nvPr/>
      </p:nvGrpSpPr>
      <p:grpSpPr>
        <a:xfrm>
          <a:off x="0" y="0"/>
          <a:ext cx="0" cy="0"/>
          <a:chOff x="0" y="0"/>
          <a:chExt cx="0" cy="0"/>
        </a:xfrm>
      </p:grpSpPr>
      <p:sp>
        <p:nvSpPr>
          <p:cNvPr id="137" name="Google Shape;137;p29"/>
          <p:cNvSpPr/>
          <p:nvPr/>
        </p:nvSpPr>
        <p:spPr>
          <a:xfrm>
            <a:off x="152400" y="152400"/>
            <a:ext cx="8839200" cy="6705600"/>
          </a:xfrm>
          <a:prstGeom prst="rect">
            <a:avLst/>
          </a:prstGeom>
          <a:solidFill>
            <a:srgbClr val="17365D">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29"/>
          <p:cNvSpPr txBox="1">
            <a:spLocks noGrp="1"/>
          </p:cNvSpPr>
          <p:nvPr>
            <p:ph type="ctrTitle"/>
          </p:nvPr>
        </p:nvSpPr>
        <p:spPr>
          <a:xfrm>
            <a:off x="990600" y="2819400"/>
            <a:ext cx="7239000" cy="6477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b="1">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p29"/>
          <p:cNvSpPr txBox="1">
            <a:spLocks noGrp="1"/>
          </p:cNvSpPr>
          <p:nvPr>
            <p:ph type="subTitle" idx="1"/>
          </p:nvPr>
        </p:nvSpPr>
        <p:spPr>
          <a:xfrm>
            <a:off x="990600" y="3886200"/>
            <a:ext cx="7239000" cy="1752600"/>
          </a:xfrm>
          <a:prstGeom prst="rect">
            <a:avLst/>
          </a:prstGeom>
          <a:noFill/>
          <a:ln>
            <a:noFill/>
          </a:ln>
        </p:spPr>
        <p:txBody>
          <a:bodyPr spcFirstLastPara="1" wrap="square" lIns="91425" tIns="45700" rIns="91425" bIns="45700" anchor="t" anchorCtr="0">
            <a:noAutofit/>
          </a:bodyPr>
          <a:lstStyle>
            <a:lvl1pPr lvl="0" algn="r" rtl="0">
              <a:spcBef>
                <a:spcPts val="480"/>
              </a:spcBef>
              <a:spcAft>
                <a:spcPts val="0"/>
              </a:spcAft>
              <a:buSzPts val="1920"/>
              <a:buNone/>
              <a:defRPr sz="2400" b="1">
                <a:solidFill>
                  <a:schemeClr val="lt1"/>
                </a:solidFill>
              </a:defRPr>
            </a:lvl1pPr>
            <a:lvl2pPr lvl="1" algn="ctr" rtl="0">
              <a:spcBef>
                <a:spcPts val="360"/>
              </a:spcBef>
              <a:spcAft>
                <a:spcPts val="0"/>
              </a:spcAft>
              <a:buSzPts val="1440"/>
              <a:buNone/>
              <a:defRPr>
                <a:solidFill>
                  <a:srgbClr val="888888"/>
                </a:solidFill>
              </a:defRPr>
            </a:lvl2pPr>
            <a:lvl3pPr lvl="2" algn="ctr" rtl="0">
              <a:spcBef>
                <a:spcPts val="360"/>
              </a:spcBef>
              <a:spcAft>
                <a:spcPts val="0"/>
              </a:spcAft>
              <a:buSzPts val="1440"/>
              <a:buNone/>
              <a:defRPr>
                <a:solidFill>
                  <a:srgbClr val="888888"/>
                </a:solidFill>
              </a:defRPr>
            </a:lvl3pPr>
            <a:lvl4pPr lvl="3" algn="ctr" rtl="0">
              <a:spcBef>
                <a:spcPts val="360"/>
              </a:spcBef>
              <a:spcAft>
                <a:spcPts val="0"/>
              </a:spcAft>
              <a:buSzPts val="1440"/>
              <a:buNone/>
              <a:defRPr>
                <a:solidFill>
                  <a:srgbClr val="888888"/>
                </a:solidFill>
              </a:defRPr>
            </a:lvl4pPr>
            <a:lvl5pPr lvl="4" algn="ctr" rtl="0">
              <a:spcBef>
                <a:spcPts val="360"/>
              </a:spcBef>
              <a:spcAft>
                <a:spcPts val="0"/>
              </a:spcAft>
              <a:buSzPts val="144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140" name="Google Shape;140;p29" descr="UMSI logo"/>
          <p:cNvPicPr preferRelativeResize="0"/>
          <p:nvPr/>
        </p:nvPicPr>
        <p:blipFill rotWithShape="1">
          <a:blip r:embed="rId2">
            <a:alphaModFix/>
          </a:blip>
          <a:srcRect/>
          <a:stretch/>
        </p:blipFill>
        <p:spPr>
          <a:xfrm>
            <a:off x="1689465" y="650583"/>
            <a:ext cx="5841271" cy="53333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cxnSp>
        <p:nvCxnSpPr>
          <p:cNvPr id="142" name="Google Shape;142;p30"/>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143" name="Google Shape;143;p30"/>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144" name="Google Shape;144;p30"/>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28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p30"/>
          <p:cNvSpPr txBox="1">
            <a:spLocks noGrp="1"/>
          </p:cNvSpPr>
          <p:nvPr>
            <p:ph type="body" idx="1"/>
          </p:nvPr>
        </p:nvSpPr>
        <p:spPr>
          <a:xfrm>
            <a:off x="1828800" y="1676400"/>
            <a:ext cx="6858000" cy="419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1600"/>
              <a:buNone/>
              <a:defRPr sz="2000" b="1"/>
            </a:lvl1pPr>
            <a:lvl2pPr marL="914400" lvl="1" indent="-320040" algn="l" rtl="0">
              <a:spcBef>
                <a:spcPts val="360"/>
              </a:spcBef>
              <a:spcAft>
                <a:spcPts val="0"/>
              </a:spcAft>
              <a:buSzPts val="1440"/>
              <a:buChar char="▪"/>
              <a:defRPr sz="1800"/>
            </a:lvl2pPr>
            <a:lvl3pPr marL="1371600" lvl="2" indent="-320039" algn="l" rtl="0">
              <a:spcBef>
                <a:spcPts val="360"/>
              </a:spcBef>
              <a:spcAft>
                <a:spcPts val="0"/>
              </a:spcAft>
              <a:buSzPts val="1440"/>
              <a:buChar char="▪"/>
              <a:defRPr sz="1800"/>
            </a:lvl3pPr>
            <a:lvl4pPr marL="1828800" lvl="3" indent="-320039" algn="l" rtl="0">
              <a:spcBef>
                <a:spcPts val="360"/>
              </a:spcBef>
              <a:spcAft>
                <a:spcPts val="0"/>
              </a:spcAft>
              <a:buSzPts val="1440"/>
              <a:buChar char="▪"/>
              <a:defRPr sz="1800"/>
            </a:lvl4pPr>
            <a:lvl5pPr marL="2286000" lvl="4" indent="-320039" algn="l" rtl="0">
              <a:spcBef>
                <a:spcPts val="360"/>
              </a:spcBef>
              <a:spcAft>
                <a:spcPts val="0"/>
              </a:spcAft>
              <a:buSzPts val="1440"/>
              <a:buChar char="▪"/>
              <a:defRPr sz="18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5EB12A"/>
        </a:solidFill>
        <a:effectLst/>
      </p:bgPr>
    </p:bg>
    <p:spTree>
      <p:nvGrpSpPr>
        <p:cNvPr id="1" name="Shape 146"/>
        <p:cNvGrpSpPr/>
        <p:nvPr/>
      </p:nvGrpSpPr>
      <p:grpSpPr>
        <a:xfrm>
          <a:off x="0" y="0"/>
          <a:ext cx="0" cy="0"/>
          <a:chOff x="0" y="0"/>
          <a:chExt cx="0" cy="0"/>
        </a:xfrm>
      </p:grpSpPr>
      <p:sp>
        <p:nvSpPr>
          <p:cNvPr id="147" name="Google Shape;147;p31"/>
          <p:cNvSpPr/>
          <p:nvPr/>
        </p:nvSpPr>
        <p:spPr>
          <a:xfrm flipH="1">
            <a:off x="7733184" y="160735"/>
            <a:ext cx="1285800" cy="868500"/>
          </a:xfrm>
          <a:prstGeom prst="round1Rect">
            <a:avLst>
              <a:gd name="adj" fmla="val 46540"/>
            </a:avLst>
          </a:prstGeom>
          <a:solidFill>
            <a:srgbClr val="5EB12A"/>
          </a:solidFill>
          <a:ln>
            <a:noFill/>
          </a:ln>
        </p:spPr>
        <p:txBody>
          <a:bodyPr spcFirstLastPara="1" wrap="square" lIns="64275" tIns="32125" rIns="64275" bIns="32125" anchor="t" anchorCtr="0">
            <a:noAutofit/>
          </a:bodyPr>
          <a:lstStyle/>
          <a:p>
            <a:pPr marL="0" marR="0" lvl="0" indent="0" algn="ctr" rtl="0">
              <a:spcBef>
                <a:spcPts val="0"/>
              </a:spcBef>
              <a:spcAft>
                <a:spcPts val="0"/>
              </a:spcAft>
              <a:buNone/>
            </a:pPr>
            <a:endParaRPr sz="1800" b="0" i="0" u="none" strike="noStrike" cap="none">
              <a:solidFill>
                <a:schemeClr val="dk1"/>
              </a:solidFill>
              <a:latin typeface="Merriweather Sans"/>
              <a:ea typeface="Merriweather Sans"/>
              <a:cs typeface="Merriweather Sans"/>
              <a:sym typeface="Merriweather Sans"/>
            </a:endParaRPr>
          </a:p>
        </p:txBody>
      </p:sp>
      <p:sp>
        <p:nvSpPr>
          <p:cNvPr id="148" name="Google Shape;148;p31"/>
          <p:cNvSpPr txBox="1">
            <a:spLocks noGrp="1"/>
          </p:cNvSpPr>
          <p:nvPr>
            <p:ph type="title"/>
          </p:nvPr>
        </p:nvSpPr>
        <p:spPr>
          <a:xfrm>
            <a:off x="1139652" y="2518172"/>
            <a:ext cx="6647100" cy="1361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2800" b="1" cap="none">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9"/>
        <p:cNvGrpSpPr/>
        <p:nvPr/>
      </p:nvGrpSpPr>
      <p:grpSpPr>
        <a:xfrm>
          <a:off x="0" y="0"/>
          <a:ext cx="0" cy="0"/>
          <a:chOff x="0" y="0"/>
          <a:chExt cx="0" cy="0"/>
        </a:xfrm>
      </p:grpSpPr>
      <p:cxnSp>
        <p:nvCxnSpPr>
          <p:cNvPr id="150" name="Google Shape;150;p32"/>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151" name="Google Shape;151;p32"/>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152" name="Google Shape;152;p32"/>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32"/>
          <p:cNvSpPr txBox="1">
            <a:spLocks noGrp="1"/>
          </p:cNvSpPr>
          <p:nvPr>
            <p:ph type="body" idx="1"/>
          </p:nvPr>
        </p:nvSpPr>
        <p:spPr>
          <a:xfrm>
            <a:off x="457200" y="1676400"/>
            <a:ext cx="4038600" cy="4191000"/>
          </a:xfrm>
          <a:prstGeom prst="rect">
            <a:avLst/>
          </a:prstGeom>
          <a:noFill/>
          <a:ln>
            <a:noFill/>
          </a:ln>
        </p:spPr>
        <p:txBody>
          <a:bodyPr spcFirstLastPara="1" wrap="square" lIns="91425" tIns="45700" rIns="91425" bIns="45700" anchor="t" anchorCtr="0">
            <a:noAutofit/>
          </a:bodyPr>
          <a:lstStyle>
            <a:lvl1pPr marL="457200" lvl="0" indent="-228600" algn="l" rtl="0">
              <a:spcBef>
                <a:spcPts val="440"/>
              </a:spcBef>
              <a:spcAft>
                <a:spcPts val="0"/>
              </a:spcAft>
              <a:buSzPts val="1760"/>
              <a:buNone/>
              <a:defRPr sz="2200"/>
            </a:lvl1pPr>
            <a:lvl2pPr marL="914400" lvl="1" indent="-330200" algn="l" rtl="0">
              <a:spcBef>
                <a:spcPts val="400"/>
              </a:spcBef>
              <a:spcAft>
                <a:spcPts val="0"/>
              </a:spcAft>
              <a:buSzPts val="1600"/>
              <a:buChar char="▪"/>
              <a:defRPr sz="2000"/>
            </a:lvl2pPr>
            <a:lvl3pPr marL="1371600" lvl="2" indent="-330200" algn="l" rtl="0">
              <a:spcBef>
                <a:spcPts val="400"/>
              </a:spcBef>
              <a:spcAft>
                <a:spcPts val="0"/>
              </a:spcAft>
              <a:buSzPts val="1600"/>
              <a:buChar char="▪"/>
              <a:defRPr sz="2000"/>
            </a:lvl3pPr>
            <a:lvl4pPr marL="1828800" lvl="3" indent="-330200" algn="l" rtl="0">
              <a:spcBef>
                <a:spcPts val="400"/>
              </a:spcBef>
              <a:spcAft>
                <a:spcPts val="0"/>
              </a:spcAft>
              <a:buSzPts val="1600"/>
              <a:buChar char="▪"/>
              <a:defRPr sz="2000"/>
            </a:lvl4pPr>
            <a:lvl5pPr marL="2286000" lvl="4" indent="-330200" algn="l" rtl="0">
              <a:spcBef>
                <a:spcPts val="400"/>
              </a:spcBef>
              <a:spcAft>
                <a:spcPts val="0"/>
              </a:spcAft>
              <a:buSzPts val="1600"/>
              <a:buChar char="▪"/>
              <a:defRPr sz="20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54" name="Google Shape;154;p32"/>
          <p:cNvSpPr txBox="1">
            <a:spLocks noGrp="1"/>
          </p:cNvSpPr>
          <p:nvPr>
            <p:ph type="body" idx="2"/>
          </p:nvPr>
        </p:nvSpPr>
        <p:spPr>
          <a:xfrm>
            <a:off x="4648200" y="1676400"/>
            <a:ext cx="4038600" cy="4191000"/>
          </a:xfrm>
          <a:prstGeom prst="rect">
            <a:avLst/>
          </a:prstGeom>
          <a:noFill/>
          <a:ln>
            <a:noFill/>
          </a:ln>
        </p:spPr>
        <p:txBody>
          <a:bodyPr spcFirstLastPara="1" wrap="square" lIns="91425" tIns="45700" rIns="91425" bIns="45700" anchor="t" anchorCtr="0">
            <a:noAutofit/>
          </a:bodyPr>
          <a:lstStyle>
            <a:lvl1pPr marL="457200" lvl="0" indent="-228600" algn="l" rtl="0">
              <a:spcBef>
                <a:spcPts val="440"/>
              </a:spcBef>
              <a:spcAft>
                <a:spcPts val="0"/>
              </a:spcAft>
              <a:buSzPts val="1760"/>
              <a:buNone/>
              <a:defRPr sz="2200"/>
            </a:lvl1pPr>
            <a:lvl2pPr marL="914400" lvl="1" indent="-330200" algn="l" rtl="0">
              <a:spcBef>
                <a:spcPts val="400"/>
              </a:spcBef>
              <a:spcAft>
                <a:spcPts val="0"/>
              </a:spcAft>
              <a:buSzPts val="1600"/>
              <a:buChar char="▪"/>
              <a:defRPr sz="2000"/>
            </a:lvl2pPr>
            <a:lvl3pPr marL="1371600" lvl="2" indent="-330200" algn="l" rtl="0">
              <a:spcBef>
                <a:spcPts val="400"/>
              </a:spcBef>
              <a:spcAft>
                <a:spcPts val="0"/>
              </a:spcAft>
              <a:buSzPts val="1600"/>
              <a:buChar char="▪"/>
              <a:defRPr sz="2000"/>
            </a:lvl3pPr>
            <a:lvl4pPr marL="1828800" lvl="3" indent="-330200" algn="l" rtl="0">
              <a:spcBef>
                <a:spcPts val="400"/>
              </a:spcBef>
              <a:spcAft>
                <a:spcPts val="0"/>
              </a:spcAft>
              <a:buSzPts val="1600"/>
              <a:buChar char="▪"/>
              <a:defRPr sz="2000"/>
            </a:lvl4pPr>
            <a:lvl5pPr marL="2286000" lvl="4" indent="-330200" algn="l" rtl="0">
              <a:spcBef>
                <a:spcPts val="400"/>
              </a:spcBef>
              <a:spcAft>
                <a:spcPts val="0"/>
              </a:spcAft>
              <a:buSzPts val="1600"/>
              <a:buChar char="▪"/>
              <a:defRPr sz="20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5EB12A"/>
        </a:solidFill>
        <a:effectLst/>
      </p:bgPr>
    </p:bg>
    <p:spTree>
      <p:nvGrpSpPr>
        <p:cNvPr id="1" name="Shape 25"/>
        <p:cNvGrpSpPr/>
        <p:nvPr/>
      </p:nvGrpSpPr>
      <p:grpSpPr>
        <a:xfrm>
          <a:off x="0" y="0"/>
          <a:ext cx="0" cy="0"/>
          <a:chOff x="0" y="0"/>
          <a:chExt cx="0" cy="0"/>
        </a:xfrm>
      </p:grpSpPr>
      <p:sp>
        <p:nvSpPr>
          <p:cNvPr id="26" name="Google Shape;26;p4"/>
          <p:cNvSpPr/>
          <p:nvPr/>
        </p:nvSpPr>
        <p:spPr>
          <a:xfrm flipH="1">
            <a:off x="7733109" y="160735"/>
            <a:ext cx="1285875" cy="868412"/>
          </a:xfrm>
          <a:prstGeom prst="round1Rect">
            <a:avLst>
              <a:gd name="adj" fmla="val 46540"/>
            </a:avLst>
          </a:prstGeom>
          <a:solidFill>
            <a:srgbClr val="5EB12A"/>
          </a:solidFill>
          <a:ln>
            <a:noFill/>
          </a:ln>
        </p:spPr>
        <p:txBody>
          <a:bodyPr spcFirstLastPara="1" wrap="square" lIns="64275" tIns="32125" rIns="64275" bIns="32125" anchor="t" anchorCtr="0">
            <a:noAutofit/>
          </a:bodyPr>
          <a:lstStyle/>
          <a:p>
            <a:pPr marL="0" marR="0" lvl="0" indent="0" algn="ctr" rtl="0">
              <a:spcBef>
                <a:spcPts val="0"/>
              </a:spcBef>
              <a:spcAft>
                <a:spcPts val="0"/>
              </a:spcAft>
              <a:buNone/>
            </a:pPr>
            <a:endParaRPr sz="1800" b="0" i="0" u="none" strike="noStrike" cap="none">
              <a:solidFill>
                <a:schemeClr val="dk1"/>
              </a:solidFill>
              <a:latin typeface="Merriweather Sans"/>
              <a:ea typeface="Merriweather Sans"/>
              <a:cs typeface="Merriweather Sans"/>
              <a:sym typeface="Merriweather Sans"/>
            </a:endParaRPr>
          </a:p>
        </p:txBody>
      </p:sp>
      <p:sp>
        <p:nvSpPr>
          <p:cNvPr id="27" name="Google Shape;27;p4"/>
          <p:cNvSpPr txBox="1">
            <a:spLocks noGrp="1"/>
          </p:cNvSpPr>
          <p:nvPr>
            <p:ph type="title"/>
          </p:nvPr>
        </p:nvSpPr>
        <p:spPr>
          <a:xfrm>
            <a:off x="1139652" y="2518172"/>
            <a:ext cx="6647036" cy="136177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2800" b="1" cap="none">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5"/>
        <p:cNvGrpSpPr/>
        <p:nvPr/>
      </p:nvGrpSpPr>
      <p:grpSpPr>
        <a:xfrm>
          <a:off x="0" y="0"/>
          <a:ext cx="0" cy="0"/>
          <a:chOff x="0" y="0"/>
          <a:chExt cx="0" cy="0"/>
        </a:xfrm>
      </p:grpSpPr>
      <p:cxnSp>
        <p:nvCxnSpPr>
          <p:cNvPr id="156" name="Google Shape;156;p33"/>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157" name="Google Shape;157;p33"/>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158" name="Google Shape;158;p33"/>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hart Layout">
  <p:cSld name="Chart Layout">
    <p:spTree>
      <p:nvGrpSpPr>
        <p:cNvPr id="1" name="Shape 159"/>
        <p:cNvGrpSpPr/>
        <p:nvPr/>
      </p:nvGrpSpPr>
      <p:grpSpPr>
        <a:xfrm>
          <a:off x="0" y="0"/>
          <a:ext cx="0" cy="0"/>
          <a:chOff x="0" y="0"/>
          <a:chExt cx="0" cy="0"/>
        </a:xfrm>
      </p:grpSpPr>
      <p:cxnSp>
        <p:nvCxnSpPr>
          <p:cNvPr id="160" name="Google Shape;160;p34"/>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161" name="Google Shape;161;p34"/>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162" name="Google Shape;162;p34"/>
          <p:cNvSpPr>
            <a:spLocks noGrp="1"/>
          </p:cNvSpPr>
          <p:nvPr>
            <p:ph type="chart" idx="2"/>
          </p:nvPr>
        </p:nvSpPr>
        <p:spPr>
          <a:xfrm>
            <a:off x="457200" y="1676400"/>
            <a:ext cx="3352800" cy="4191000"/>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CF1C21"/>
              </a:buClr>
              <a:buSzPts val="1600"/>
              <a:buFont typeface="Noto Sans Symbols"/>
              <a:buNone/>
              <a:defRPr sz="2000" b="1" i="0" u="none" strike="noStrike" cap="none">
                <a:solidFill>
                  <a:schemeClr val="dk1"/>
                </a:solidFill>
                <a:latin typeface="Arial"/>
                <a:ea typeface="Arial"/>
                <a:cs typeface="Arial"/>
                <a:sym typeface="Arial"/>
              </a:defRPr>
            </a:lvl1pPr>
            <a:lvl2pPr marR="0" lvl="1"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2pPr>
            <a:lvl3pPr marR="0" lvl="2"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3pPr>
            <a:lvl4pPr marR="0" lvl="3"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4pPr>
            <a:lvl5pPr marR="0" lvl="4"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Google Shape;163;p34"/>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34"/>
          <p:cNvSpPr txBox="1">
            <a:spLocks noGrp="1"/>
          </p:cNvSpPr>
          <p:nvPr>
            <p:ph type="body" idx="1"/>
          </p:nvPr>
        </p:nvSpPr>
        <p:spPr>
          <a:xfrm>
            <a:off x="3959770" y="1676400"/>
            <a:ext cx="4724400" cy="4191000"/>
          </a:xfrm>
          <a:prstGeom prst="rect">
            <a:avLst/>
          </a:prstGeom>
          <a:noFill/>
          <a:ln>
            <a:noFill/>
          </a:ln>
        </p:spPr>
        <p:txBody>
          <a:bodyPr spcFirstLastPara="1" wrap="square" lIns="91425" tIns="45700" rIns="91425" bIns="45700" anchor="t" anchorCtr="0">
            <a:noAutofit/>
          </a:bodyPr>
          <a:lstStyle>
            <a:lvl1pPr marL="457200" lvl="0" indent="-228600" algn="l" rtl="0">
              <a:spcBef>
                <a:spcPts val="360"/>
              </a:spcBef>
              <a:spcAft>
                <a:spcPts val="0"/>
              </a:spcAft>
              <a:buSzPts val="1440"/>
              <a:buNone/>
              <a:defRPr/>
            </a:lvl1pPr>
            <a:lvl2pPr marL="914400" lvl="1" indent="-320040" algn="l" rtl="0">
              <a:spcBef>
                <a:spcPts val="360"/>
              </a:spcBef>
              <a:spcAft>
                <a:spcPts val="0"/>
              </a:spcAft>
              <a:buSzPts val="1440"/>
              <a:buChar char="▪"/>
              <a:defRPr/>
            </a:lvl2pPr>
            <a:lvl3pPr marL="1371600" lvl="2" indent="-320039" algn="l" rtl="0">
              <a:spcBef>
                <a:spcPts val="360"/>
              </a:spcBef>
              <a:spcAft>
                <a:spcPts val="0"/>
              </a:spcAft>
              <a:buSzPts val="1440"/>
              <a:buChar char="▪"/>
              <a:defRPr/>
            </a:lvl3pPr>
            <a:lvl4pPr marL="1828800" lvl="3" indent="-320039" algn="l" rtl="0">
              <a:spcBef>
                <a:spcPts val="360"/>
              </a:spcBef>
              <a:spcAft>
                <a:spcPts val="0"/>
              </a:spcAft>
              <a:buSzPts val="1440"/>
              <a:buChar char="▪"/>
              <a:defRPr/>
            </a:lvl4pPr>
            <a:lvl5pPr marL="2286000" lvl="4" indent="-320039" algn="l" rtl="0">
              <a:spcBef>
                <a:spcPts val="360"/>
              </a:spcBef>
              <a:spcAft>
                <a:spcPts val="0"/>
              </a:spcAft>
              <a:buSzPts val="144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Ed contact page">
  <p:cSld name="Ed contact page">
    <p:spTree>
      <p:nvGrpSpPr>
        <p:cNvPr id="1" name="Shape 166"/>
        <p:cNvGrpSpPr/>
        <p:nvPr/>
      </p:nvGrpSpPr>
      <p:grpSpPr>
        <a:xfrm>
          <a:off x="0" y="0"/>
          <a:ext cx="0" cy="0"/>
          <a:chOff x="0" y="0"/>
          <a:chExt cx="0" cy="0"/>
        </a:xfrm>
      </p:grpSpPr>
      <p:grpSp>
        <p:nvGrpSpPr>
          <p:cNvPr id="167" name="Google Shape;167;p36"/>
          <p:cNvGrpSpPr/>
          <p:nvPr/>
        </p:nvGrpSpPr>
        <p:grpSpPr>
          <a:xfrm>
            <a:off x="152400" y="0"/>
            <a:ext cx="8991600" cy="6669300"/>
            <a:chOff x="152400" y="-76200"/>
            <a:chExt cx="8991600" cy="6669300"/>
          </a:xfrm>
        </p:grpSpPr>
        <p:sp>
          <p:nvSpPr>
            <p:cNvPr id="168" name="Google Shape;168;p36"/>
            <p:cNvSpPr/>
            <p:nvPr/>
          </p:nvSpPr>
          <p:spPr>
            <a:xfrm>
              <a:off x="304800" y="-76200"/>
              <a:ext cx="8839200" cy="655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9" name="Google Shape;169;p36"/>
            <p:cNvSpPr/>
            <p:nvPr/>
          </p:nvSpPr>
          <p:spPr>
            <a:xfrm>
              <a:off x="152400" y="76200"/>
              <a:ext cx="8839200" cy="65169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70" name="Google Shape;170;p36"/>
          <p:cNvSpPr txBox="1"/>
          <p:nvPr/>
        </p:nvSpPr>
        <p:spPr>
          <a:xfrm>
            <a:off x="971600" y="985366"/>
            <a:ext cx="4724400" cy="554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rgbClr val="FFFF00"/>
                </a:solidFill>
                <a:latin typeface="Calibri"/>
                <a:ea typeface="Calibri"/>
                <a:cs typeface="Calibri"/>
                <a:sym typeface="Calibri"/>
              </a:rPr>
              <a:t>FOR FURTHER INFORMATION, PLEASE CONTACT:</a:t>
            </a:r>
            <a:endParaRPr/>
          </a:p>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Edward G. Happ</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Executive Fellow</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University of Michigan, School of Information</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Office: +1 734-764-6367</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Mobile: +1 203-979-5364 </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Email: ehapp@umich.edu </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Website: www.eghapp.com </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Blog: http://eghapp.blogspot.com/  </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Twitter: @ehapp</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SKYPE: eghapp</a:t>
            </a:r>
            <a:endParaRPr/>
          </a:p>
          <a:p>
            <a:pPr marL="0" marR="0" lvl="0" indent="0" algn="l" rtl="0">
              <a:lnSpc>
                <a:spcPct val="100000"/>
              </a:lnSpc>
              <a:spcBef>
                <a:spcPts val="0"/>
              </a:spcBef>
              <a:spcAft>
                <a:spcPts val="0"/>
              </a:spcAft>
              <a:buNone/>
            </a:pPr>
            <a:endParaRPr sz="2000" b="1" baseline="30000">
              <a:solidFill>
                <a:srgbClr val="FF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Helping to Make Connections For Good</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Join my network on LinkedIn at https://www.linkedin.com/in/edward-g-happ-23477b</a:t>
            </a:r>
            <a:endParaRPr/>
          </a:p>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rgbClr val="FFFF00"/>
                </a:solidFill>
                <a:latin typeface="Calibri"/>
                <a:ea typeface="Calibri"/>
                <a:cs typeface="Calibri"/>
                <a:sym typeface="Calibri"/>
              </a:rPr>
              <a:t>THIS PRESENTATION IS PUBLISHED BY</a:t>
            </a:r>
            <a:endParaRPr/>
          </a:p>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School of Information</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University of Michigan</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4322 North Quad</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105 S. State St.</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Ann Arbor, MI 48109-1285</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Phone: +1 (734) 763-2285</a:t>
            </a:r>
            <a:endParaRPr/>
          </a:p>
        </p:txBody>
      </p:sp>
      <p:pic>
        <p:nvPicPr>
          <p:cNvPr id="171" name="Google Shape;171;p36" descr="UMSI logo"/>
          <p:cNvPicPr preferRelativeResize="0"/>
          <p:nvPr/>
        </p:nvPicPr>
        <p:blipFill rotWithShape="1">
          <a:blip r:embed="rId2">
            <a:alphaModFix/>
          </a:blip>
          <a:srcRect/>
          <a:stretch/>
        </p:blipFill>
        <p:spPr>
          <a:xfrm>
            <a:off x="971600" y="375386"/>
            <a:ext cx="5841271" cy="53333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hoto Layout">
  <p:cSld name="Photo Layout">
    <p:spTree>
      <p:nvGrpSpPr>
        <p:cNvPr id="1" name="Shape 172"/>
        <p:cNvGrpSpPr/>
        <p:nvPr/>
      </p:nvGrpSpPr>
      <p:grpSpPr>
        <a:xfrm>
          <a:off x="0" y="0"/>
          <a:ext cx="0" cy="0"/>
          <a:chOff x="0" y="0"/>
          <a:chExt cx="0" cy="0"/>
        </a:xfrm>
      </p:grpSpPr>
      <p:cxnSp>
        <p:nvCxnSpPr>
          <p:cNvPr id="173" name="Google Shape;173;p37"/>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174" name="Google Shape;174;p37"/>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175" name="Google Shape;175;p37"/>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6" name="Google Shape;176;p37"/>
          <p:cNvSpPr>
            <a:spLocks noGrp="1"/>
          </p:cNvSpPr>
          <p:nvPr>
            <p:ph type="pic" idx="2"/>
          </p:nvPr>
        </p:nvSpPr>
        <p:spPr>
          <a:xfrm>
            <a:off x="1828800" y="2895600"/>
            <a:ext cx="6858000" cy="2971800"/>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CF1C21"/>
              </a:buClr>
              <a:buSzPts val="1600"/>
              <a:buFont typeface="Noto Sans Symbols"/>
              <a:buNone/>
              <a:defRPr sz="2000" b="1" i="0" u="none" strike="noStrike" cap="none">
                <a:solidFill>
                  <a:schemeClr val="dk1"/>
                </a:solidFill>
                <a:latin typeface="Arial"/>
                <a:ea typeface="Arial"/>
                <a:cs typeface="Arial"/>
                <a:sym typeface="Arial"/>
              </a:defRPr>
            </a:lvl1pPr>
            <a:lvl2pPr marR="0" lvl="1"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2pPr>
            <a:lvl3pPr marR="0" lvl="2"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3pPr>
            <a:lvl4pPr marR="0" lvl="3"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4pPr>
            <a:lvl5pPr marR="0" lvl="4"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7" name="Google Shape;177;p37"/>
          <p:cNvSpPr txBox="1">
            <a:spLocks noGrp="1"/>
          </p:cNvSpPr>
          <p:nvPr>
            <p:ph type="body" idx="1"/>
          </p:nvPr>
        </p:nvSpPr>
        <p:spPr>
          <a:xfrm>
            <a:off x="1828800" y="1631732"/>
            <a:ext cx="6858000" cy="1143000"/>
          </a:xfrm>
          <a:prstGeom prst="rect">
            <a:avLst/>
          </a:prstGeom>
          <a:noFill/>
          <a:ln>
            <a:noFill/>
          </a:ln>
        </p:spPr>
        <p:txBody>
          <a:bodyPr spcFirstLastPara="1" wrap="square" lIns="91425" tIns="45700" rIns="91425" bIns="45700" anchor="t" anchorCtr="0">
            <a:noAutofit/>
          </a:bodyPr>
          <a:lstStyle>
            <a:lvl1pPr marL="457200" lvl="0" indent="-228600" algn="l" rtl="0">
              <a:spcBef>
                <a:spcPts val="360"/>
              </a:spcBef>
              <a:spcAft>
                <a:spcPts val="0"/>
              </a:spcAft>
              <a:buSzPts val="1440"/>
              <a:buNone/>
              <a:defRPr/>
            </a:lvl1pPr>
            <a:lvl2pPr marL="914400" lvl="1" indent="-320040" algn="l" rtl="0">
              <a:spcBef>
                <a:spcPts val="360"/>
              </a:spcBef>
              <a:spcAft>
                <a:spcPts val="0"/>
              </a:spcAft>
              <a:buSzPts val="1440"/>
              <a:buChar char="▪"/>
              <a:defRPr/>
            </a:lvl2pPr>
            <a:lvl3pPr marL="1371600" lvl="2" indent="-320039" algn="l" rtl="0">
              <a:spcBef>
                <a:spcPts val="360"/>
              </a:spcBef>
              <a:spcAft>
                <a:spcPts val="0"/>
              </a:spcAft>
              <a:buSzPts val="1440"/>
              <a:buChar char="▪"/>
              <a:defRPr/>
            </a:lvl3pPr>
            <a:lvl4pPr marL="1828800" lvl="3" indent="-320039" algn="l" rtl="0">
              <a:spcBef>
                <a:spcPts val="360"/>
              </a:spcBef>
              <a:spcAft>
                <a:spcPts val="0"/>
              </a:spcAft>
              <a:buSzPts val="1440"/>
              <a:buChar char="▪"/>
              <a:defRPr/>
            </a:lvl4pPr>
            <a:lvl5pPr marL="2286000" lvl="4" indent="-320039" algn="l" rtl="0">
              <a:spcBef>
                <a:spcPts val="360"/>
              </a:spcBef>
              <a:spcAft>
                <a:spcPts val="0"/>
              </a:spcAft>
              <a:buSzPts val="144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8"/>
        <p:cNvGrpSpPr/>
        <p:nvPr/>
      </p:nvGrpSpPr>
      <p:grpSpPr>
        <a:xfrm>
          <a:off x="0" y="0"/>
          <a:ext cx="0" cy="0"/>
          <a:chOff x="0" y="0"/>
          <a:chExt cx="0" cy="0"/>
        </a:xfrm>
      </p:grpSpPr>
      <p:cxnSp>
        <p:nvCxnSpPr>
          <p:cNvPr id="179" name="Google Shape;179;p38"/>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180" name="Google Shape;180;p38"/>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181" name="Google Shape;181;p38"/>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2" name="Google Shape;182;p38"/>
          <p:cNvSpPr txBox="1">
            <a:spLocks noGrp="1"/>
          </p:cNvSpPr>
          <p:nvPr>
            <p:ph type="body" idx="1"/>
          </p:nvPr>
        </p:nvSpPr>
        <p:spPr>
          <a:xfrm>
            <a:off x="457200" y="1676399"/>
            <a:ext cx="4040100" cy="574800"/>
          </a:xfrm>
          <a:prstGeom prst="rect">
            <a:avLst/>
          </a:prstGeom>
          <a:noFill/>
          <a:ln>
            <a:noFill/>
          </a:ln>
        </p:spPr>
        <p:txBody>
          <a:bodyPr spcFirstLastPara="1" wrap="square" lIns="91425" tIns="45700" rIns="91425" bIns="45700" anchor="ctr" anchorCtr="0">
            <a:noAutofit/>
          </a:bodyPr>
          <a:lstStyle>
            <a:lvl1pPr marL="457200" lvl="0" indent="-228600" algn="l" rtl="0">
              <a:spcBef>
                <a:spcPts val="440"/>
              </a:spcBef>
              <a:spcAft>
                <a:spcPts val="0"/>
              </a:spcAft>
              <a:buSzPts val="1760"/>
              <a:buNone/>
              <a:defRPr sz="2200" b="0"/>
            </a:lvl1pPr>
            <a:lvl2pPr marL="914400" lvl="1" indent="-228600" algn="l" rtl="0">
              <a:spcBef>
                <a:spcPts val="400"/>
              </a:spcBef>
              <a:spcAft>
                <a:spcPts val="0"/>
              </a:spcAft>
              <a:buSzPts val="1600"/>
              <a:buNone/>
              <a:defRPr sz="2000" b="1"/>
            </a:lvl2pPr>
            <a:lvl3pPr marL="1371600" lvl="2" indent="-228600" algn="l" rtl="0">
              <a:spcBef>
                <a:spcPts val="360"/>
              </a:spcBef>
              <a:spcAft>
                <a:spcPts val="0"/>
              </a:spcAft>
              <a:buSzPts val="1440"/>
              <a:buNone/>
              <a:defRPr sz="1800" b="1"/>
            </a:lvl3pPr>
            <a:lvl4pPr marL="1828800" lvl="3" indent="-228600" algn="l" rtl="0">
              <a:spcBef>
                <a:spcPts val="320"/>
              </a:spcBef>
              <a:spcAft>
                <a:spcPts val="0"/>
              </a:spcAft>
              <a:buSzPts val="1280"/>
              <a:buNone/>
              <a:defRPr sz="1600" b="1"/>
            </a:lvl4pPr>
            <a:lvl5pPr marL="2286000" lvl="4" indent="-228600" algn="l" rtl="0">
              <a:spcBef>
                <a:spcPts val="320"/>
              </a:spcBef>
              <a:spcAft>
                <a:spcPts val="0"/>
              </a:spcAft>
              <a:buSzPts val="128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83" name="Google Shape;183;p38"/>
          <p:cNvSpPr txBox="1">
            <a:spLocks noGrp="1"/>
          </p:cNvSpPr>
          <p:nvPr>
            <p:ph type="body" idx="2"/>
          </p:nvPr>
        </p:nvSpPr>
        <p:spPr>
          <a:xfrm>
            <a:off x="457200" y="2251075"/>
            <a:ext cx="4040100" cy="3616200"/>
          </a:xfrm>
          <a:prstGeom prst="rect">
            <a:avLst/>
          </a:prstGeom>
          <a:noFill/>
          <a:ln>
            <a:noFill/>
          </a:ln>
        </p:spPr>
        <p:txBody>
          <a:bodyPr spcFirstLastPara="1" wrap="square" lIns="91425" tIns="45700" rIns="91425" bIns="45700" anchor="t" anchorCtr="0">
            <a:noAutofit/>
          </a:bodyPr>
          <a:lstStyle>
            <a:lvl1pPr marL="457200" lvl="0" indent="-228600" algn="l" rtl="0">
              <a:spcBef>
                <a:spcPts val="440"/>
              </a:spcBef>
              <a:spcAft>
                <a:spcPts val="0"/>
              </a:spcAft>
              <a:buSzPts val="1760"/>
              <a:buNone/>
              <a:defRPr sz="2200"/>
            </a:lvl1pPr>
            <a:lvl2pPr marL="914400" lvl="1" indent="-330200" algn="l" rtl="0">
              <a:spcBef>
                <a:spcPts val="400"/>
              </a:spcBef>
              <a:spcAft>
                <a:spcPts val="0"/>
              </a:spcAft>
              <a:buSzPts val="1600"/>
              <a:buChar char="▪"/>
              <a:defRPr sz="2000"/>
            </a:lvl2pPr>
            <a:lvl3pPr marL="1371600" lvl="2" indent="-330200" algn="l" rtl="0">
              <a:spcBef>
                <a:spcPts val="400"/>
              </a:spcBef>
              <a:spcAft>
                <a:spcPts val="0"/>
              </a:spcAft>
              <a:buSzPts val="1600"/>
              <a:buChar char="▪"/>
              <a:defRPr sz="2000"/>
            </a:lvl3pPr>
            <a:lvl4pPr marL="1828800" lvl="3" indent="-330200" algn="l" rtl="0">
              <a:spcBef>
                <a:spcPts val="400"/>
              </a:spcBef>
              <a:spcAft>
                <a:spcPts val="0"/>
              </a:spcAft>
              <a:buSzPts val="1600"/>
              <a:buChar char="▪"/>
              <a:defRPr sz="2000"/>
            </a:lvl4pPr>
            <a:lvl5pPr marL="2286000" lvl="4" indent="-330200" algn="l" rtl="0">
              <a:spcBef>
                <a:spcPts val="400"/>
              </a:spcBef>
              <a:spcAft>
                <a:spcPts val="0"/>
              </a:spcAft>
              <a:buSzPts val="1600"/>
              <a:buChar char="▪"/>
              <a:defRPr sz="20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84" name="Google Shape;184;p38"/>
          <p:cNvSpPr txBox="1">
            <a:spLocks noGrp="1"/>
          </p:cNvSpPr>
          <p:nvPr>
            <p:ph type="body" idx="3"/>
          </p:nvPr>
        </p:nvSpPr>
        <p:spPr>
          <a:xfrm>
            <a:off x="4645025" y="1676399"/>
            <a:ext cx="4041900" cy="574800"/>
          </a:xfrm>
          <a:prstGeom prst="rect">
            <a:avLst/>
          </a:prstGeom>
          <a:noFill/>
          <a:ln>
            <a:noFill/>
          </a:ln>
        </p:spPr>
        <p:txBody>
          <a:bodyPr spcFirstLastPara="1" wrap="square" lIns="91425" tIns="45700" rIns="91425" bIns="45700" anchor="ctr" anchorCtr="0">
            <a:noAutofit/>
          </a:bodyPr>
          <a:lstStyle>
            <a:lvl1pPr marL="457200" lvl="0" indent="-228600" algn="l" rtl="0">
              <a:spcBef>
                <a:spcPts val="440"/>
              </a:spcBef>
              <a:spcAft>
                <a:spcPts val="0"/>
              </a:spcAft>
              <a:buSzPts val="1760"/>
              <a:buNone/>
              <a:defRPr sz="2200" b="0"/>
            </a:lvl1pPr>
            <a:lvl2pPr marL="914400" lvl="1" indent="-228600" algn="l" rtl="0">
              <a:spcBef>
                <a:spcPts val="400"/>
              </a:spcBef>
              <a:spcAft>
                <a:spcPts val="0"/>
              </a:spcAft>
              <a:buSzPts val="1600"/>
              <a:buNone/>
              <a:defRPr sz="2000" b="1"/>
            </a:lvl2pPr>
            <a:lvl3pPr marL="1371600" lvl="2" indent="-228600" algn="l" rtl="0">
              <a:spcBef>
                <a:spcPts val="360"/>
              </a:spcBef>
              <a:spcAft>
                <a:spcPts val="0"/>
              </a:spcAft>
              <a:buSzPts val="1440"/>
              <a:buNone/>
              <a:defRPr sz="1800" b="1"/>
            </a:lvl3pPr>
            <a:lvl4pPr marL="1828800" lvl="3" indent="-228600" algn="l" rtl="0">
              <a:spcBef>
                <a:spcPts val="320"/>
              </a:spcBef>
              <a:spcAft>
                <a:spcPts val="0"/>
              </a:spcAft>
              <a:buSzPts val="1280"/>
              <a:buNone/>
              <a:defRPr sz="1600" b="1"/>
            </a:lvl4pPr>
            <a:lvl5pPr marL="2286000" lvl="4" indent="-228600" algn="l" rtl="0">
              <a:spcBef>
                <a:spcPts val="320"/>
              </a:spcBef>
              <a:spcAft>
                <a:spcPts val="0"/>
              </a:spcAft>
              <a:buSzPts val="128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85" name="Google Shape;185;p38"/>
          <p:cNvSpPr txBox="1">
            <a:spLocks noGrp="1"/>
          </p:cNvSpPr>
          <p:nvPr>
            <p:ph type="body" idx="4"/>
          </p:nvPr>
        </p:nvSpPr>
        <p:spPr>
          <a:xfrm>
            <a:off x="4645025" y="2251075"/>
            <a:ext cx="4041900" cy="3616200"/>
          </a:xfrm>
          <a:prstGeom prst="rect">
            <a:avLst/>
          </a:prstGeom>
          <a:noFill/>
          <a:ln>
            <a:noFill/>
          </a:ln>
        </p:spPr>
        <p:txBody>
          <a:bodyPr spcFirstLastPara="1" wrap="square" lIns="91425" tIns="45700" rIns="91425" bIns="45700" anchor="t" anchorCtr="0">
            <a:noAutofit/>
          </a:bodyPr>
          <a:lstStyle>
            <a:lvl1pPr marL="457200" lvl="0" indent="-228600" algn="l" rtl="0">
              <a:spcBef>
                <a:spcPts val="440"/>
              </a:spcBef>
              <a:spcAft>
                <a:spcPts val="0"/>
              </a:spcAft>
              <a:buSzPts val="1760"/>
              <a:buNone/>
              <a:defRPr sz="2200"/>
            </a:lvl1pPr>
            <a:lvl2pPr marL="914400" lvl="1" indent="-330200" algn="l" rtl="0">
              <a:spcBef>
                <a:spcPts val="400"/>
              </a:spcBef>
              <a:spcAft>
                <a:spcPts val="0"/>
              </a:spcAft>
              <a:buSzPts val="1600"/>
              <a:buChar char="▪"/>
              <a:defRPr sz="2000"/>
            </a:lvl2pPr>
            <a:lvl3pPr marL="1371600" lvl="2" indent="-330200" algn="l" rtl="0">
              <a:spcBef>
                <a:spcPts val="400"/>
              </a:spcBef>
              <a:spcAft>
                <a:spcPts val="0"/>
              </a:spcAft>
              <a:buSzPts val="1600"/>
              <a:buChar char="▪"/>
              <a:defRPr sz="2000"/>
            </a:lvl3pPr>
            <a:lvl4pPr marL="1828800" lvl="3" indent="-330200" algn="l" rtl="0">
              <a:spcBef>
                <a:spcPts val="400"/>
              </a:spcBef>
              <a:spcAft>
                <a:spcPts val="0"/>
              </a:spcAft>
              <a:buSzPts val="1600"/>
              <a:buChar char="▪"/>
              <a:defRPr sz="2000"/>
            </a:lvl4pPr>
            <a:lvl5pPr marL="2286000" lvl="4" indent="-330200" algn="l" rtl="0">
              <a:spcBef>
                <a:spcPts val="400"/>
              </a:spcBef>
              <a:spcAft>
                <a:spcPts val="0"/>
              </a:spcAft>
              <a:buSzPts val="1600"/>
              <a:buChar char="▪"/>
              <a:defRPr sz="20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Slide">
  <p:cSld name="Title and Content Slide">
    <p:spTree>
      <p:nvGrpSpPr>
        <p:cNvPr id="1" name="Shape 186"/>
        <p:cNvGrpSpPr/>
        <p:nvPr/>
      </p:nvGrpSpPr>
      <p:grpSpPr>
        <a:xfrm>
          <a:off x="0" y="0"/>
          <a:ext cx="0" cy="0"/>
          <a:chOff x="0" y="0"/>
          <a:chExt cx="0" cy="0"/>
        </a:xfrm>
      </p:grpSpPr>
      <p:sp>
        <p:nvSpPr>
          <p:cNvPr id="187" name="Google Shape;187;p39"/>
          <p:cNvSpPr txBox="1">
            <a:spLocks noGrp="1"/>
          </p:cNvSpPr>
          <p:nvPr>
            <p:ph type="body" idx="1"/>
          </p:nvPr>
        </p:nvSpPr>
        <p:spPr>
          <a:xfrm>
            <a:off x="258762" y="1403368"/>
            <a:ext cx="8555100" cy="45261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Clr>
                <a:schemeClr val="dk1"/>
              </a:buClr>
              <a:buSzPts val="1600"/>
              <a:buNone/>
              <a:defRPr>
                <a:solidFill>
                  <a:schemeClr val="dk1"/>
                </a:solidFill>
              </a:defRPr>
            </a:lvl1pPr>
            <a:lvl2pPr marL="914400" lvl="1" indent="-320040" algn="l" rtl="0">
              <a:spcBef>
                <a:spcPts val="360"/>
              </a:spcBef>
              <a:spcAft>
                <a:spcPts val="0"/>
              </a:spcAft>
              <a:buClr>
                <a:schemeClr val="dk1"/>
              </a:buClr>
              <a:buSzPts val="1440"/>
              <a:buChar char="▪"/>
              <a:defRPr>
                <a:solidFill>
                  <a:schemeClr val="dk1"/>
                </a:solidFill>
              </a:defRPr>
            </a:lvl2pPr>
            <a:lvl3pPr marL="1371600" lvl="2" indent="-342900" algn="l" rtl="0">
              <a:spcBef>
                <a:spcPts val="360"/>
              </a:spcBef>
              <a:spcAft>
                <a:spcPts val="0"/>
              </a:spcAft>
              <a:buClr>
                <a:schemeClr val="dk1"/>
              </a:buClr>
              <a:buSzPts val="1800"/>
              <a:buFont typeface="Merriweather Sans"/>
              <a:buChar char="−"/>
              <a:defRPr>
                <a:solidFill>
                  <a:schemeClr val="dk1"/>
                </a:solidFill>
              </a:defRPr>
            </a:lvl3pPr>
            <a:lvl4pPr marL="1828800" lvl="3" indent="-320039" algn="l" rtl="0">
              <a:spcBef>
                <a:spcPts val="360"/>
              </a:spcBef>
              <a:spcAft>
                <a:spcPts val="0"/>
              </a:spcAft>
              <a:buClr>
                <a:schemeClr val="dk1"/>
              </a:buClr>
              <a:buSzPts val="1440"/>
              <a:buChar char="▪"/>
              <a:defRPr>
                <a:solidFill>
                  <a:schemeClr val="dk1"/>
                </a:solidFill>
              </a:defRPr>
            </a:lvl4pPr>
            <a:lvl5pPr marL="2286000" lvl="4" indent="-320039" algn="l" rtl="0">
              <a:spcBef>
                <a:spcPts val="360"/>
              </a:spcBef>
              <a:spcAft>
                <a:spcPts val="0"/>
              </a:spcAft>
              <a:buClr>
                <a:schemeClr val="dk1"/>
              </a:buClr>
              <a:buSzPts val="1440"/>
              <a:buFont typeface="Merriweather Sans"/>
              <a:buChar char="−"/>
              <a:defRPr>
                <a:solidFill>
                  <a:schemeClr val="dk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88" name="Google Shape;188;p39"/>
          <p:cNvSpPr txBox="1">
            <a:spLocks noGrp="1"/>
          </p:cNvSpPr>
          <p:nvPr>
            <p:ph type="title"/>
          </p:nvPr>
        </p:nvSpPr>
        <p:spPr>
          <a:xfrm>
            <a:off x="2386056" y="285306"/>
            <a:ext cx="5472000" cy="843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2600">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solidFill>
          <a:srgbClr val="FFCC00"/>
        </a:solidFill>
        <a:effectLst/>
      </p:bgPr>
    </p:bg>
    <p:spTree>
      <p:nvGrpSpPr>
        <p:cNvPr id="1" name="Shape 189"/>
        <p:cNvGrpSpPr/>
        <p:nvPr/>
      </p:nvGrpSpPr>
      <p:grpSpPr>
        <a:xfrm>
          <a:off x="0" y="0"/>
          <a:ext cx="0" cy="0"/>
          <a:chOff x="0" y="0"/>
          <a:chExt cx="0" cy="0"/>
        </a:xfrm>
      </p:grpSpPr>
      <p:sp>
        <p:nvSpPr>
          <p:cNvPr id="190" name="Google Shape;190;p40"/>
          <p:cNvSpPr txBox="1">
            <a:spLocks noGrp="1"/>
          </p:cNvSpPr>
          <p:nvPr>
            <p:ph type="title"/>
          </p:nvPr>
        </p:nvSpPr>
        <p:spPr>
          <a:xfrm>
            <a:off x="1139652" y="2518172"/>
            <a:ext cx="6647100" cy="1361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2800" b="1" cap="none">
                <a:solidFill>
                  <a:srgbClr val="17365D"/>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rgbClr val="17365D"/>
        </a:solidFill>
        <a:effectLst/>
      </p:bgPr>
    </p:bg>
    <p:spTree>
      <p:nvGrpSpPr>
        <p:cNvPr id="1" name="Shape 191"/>
        <p:cNvGrpSpPr/>
        <p:nvPr/>
      </p:nvGrpSpPr>
      <p:grpSpPr>
        <a:xfrm>
          <a:off x="0" y="0"/>
          <a:ext cx="0" cy="0"/>
          <a:chOff x="0" y="0"/>
          <a:chExt cx="0" cy="0"/>
        </a:xfrm>
      </p:grpSpPr>
      <p:sp>
        <p:nvSpPr>
          <p:cNvPr id="192" name="Google Shape;192;p41"/>
          <p:cNvSpPr txBox="1">
            <a:spLocks noGrp="1"/>
          </p:cNvSpPr>
          <p:nvPr>
            <p:ph type="title"/>
          </p:nvPr>
        </p:nvSpPr>
        <p:spPr>
          <a:xfrm>
            <a:off x="1139652" y="2518172"/>
            <a:ext cx="6647100" cy="1361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2800" b="1" cap="none">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Photo Layout">
  <p:cSld name="1_Photo Layout">
    <p:spTree>
      <p:nvGrpSpPr>
        <p:cNvPr id="1" name="Shape 193"/>
        <p:cNvGrpSpPr/>
        <p:nvPr/>
      </p:nvGrpSpPr>
      <p:grpSpPr>
        <a:xfrm>
          <a:off x="0" y="0"/>
          <a:ext cx="0" cy="0"/>
          <a:chOff x="0" y="0"/>
          <a:chExt cx="0" cy="0"/>
        </a:xfrm>
      </p:grpSpPr>
      <p:sp>
        <p:nvSpPr>
          <p:cNvPr id="194" name="Google Shape;194;p42"/>
          <p:cNvSpPr txBox="1">
            <a:spLocks noGrp="1"/>
          </p:cNvSpPr>
          <p:nvPr>
            <p:ph type="title"/>
          </p:nvPr>
        </p:nvSpPr>
        <p:spPr>
          <a:xfrm>
            <a:off x="395536" y="3212976"/>
            <a:ext cx="82809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195" name="Google Shape;195;p42"/>
          <p:cNvCxnSpPr/>
          <p:nvPr/>
        </p:nvCxnSpPr>
        <p:spPr>
          <a:xfrm>
            <a:off x="395536" y="4365104"/>
            <a:ext cx="8280900" cy="0"/>
          </a:xfrm>
          <a:prstGeom prst="straightConnector1">
            <a:avLst/>
          </a:prstGeom>
          <a:noFill/>
          <a:ln w="9525" cap="flat" cmpd="sng">
            <a:solidFill>
              <a:srgbClr val="7F7F7F"/>
            </a:solidFill>
            <a:prstDash val="dash"/>
            <a:round/>
            <a:headEnd type="none" w="sm" len="sm"/>
            <a:tailEnd type="none" w="sm" len="sm"/>
          </a:ln>
        </p:spPr>
      </p:cxnSp>
      <p:cxnSp>
        <p:nvCxnSpPr>
          <p:cNvPr id="196" name="Google Shape;196;p42"/>
          <p:cNvCxnSpPr/>
          <p:nvPr/>
        </p:nvCxnSpPr>
        <p:spPr>
          <a:xfrm>
            <a:off x="395536" y="3212976"/>
            <a:ext cx="8280900" cy="0"/>
          </a:xfrm>
          <a:prstGeom prst="straightConnector1">
            <a:avLst/>
          </a:prstGeom>
          <a:noFill/>
          <a:ln w="9525" cap="flat" cmpd="sng">
            <a:solidFill>
              <a:srgbClr val="7F7F7F"/>
            </a:solidFill>
            <a:prstDash val="dash"/>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cxnSp>
        <p:nvCxnSpPr>
          <p:cNvPr id="29" name="Google Shape;29;p5"/>
          <p:cNvCxnSpPr/>
          <p:nvPr/>
        </p:nvCxnSpPr>
        <p:spPr>
          <a:xfrm>
            <a:off x="1828800" y="354013"/>
            <a:ext cx="6858000" cy="1587"/>
          </a:xfrm>
          <a:prstGeom prst="straightConnector1">
            <a:avLst/>
          </a:prstGeom>
          <a:noFill/>
          <a:ln w="9525" cap="flat" cmpd="sng">
            <a:solidFill>
              <a:srgbClr val="7F7F7F"/>
            </a:solidFill>
            <a:prstDash val="dash"/>
            <a:round/>
            <a:headEnd type="none" w="sm" len="sm"/>
            <a:tailEnd type="none" w="sm" len="sm"/>
          </a:ln>
        </p:spPr>
      </p:cxnSp>
      <p:cxnSp>
        <p:nvCxnSpPr>
          <p:cNvPr id="30" name="Google Shape;30;p5"/>
          <p:cNvCxnSpPr/>
          <p:nvPr/>
        </p:nvCxnSpPr>
        <p:spPr>
          <a:xfrm>
            <a:off x="1828800" y="1495425"/>
            <a:ext cx="6858000" cy="1588"/>
          </a:xfrm>
          <a:prstGeom prst="straightConnector1">
            <a:avLst/>
          </a:prstGeom>
          <a:noFill/>
          <a:ln w="9525" cap="flat" cmpd="sng">
            <a:solidFill>
              <a:srgbClr val="7F7F7F"/>
            </a:solidFill>
            <a:prstDash val="dash"/>
            <a:round/>
            <a:headEnd type="none" w="sm" len="sm"/>
            <a:tailEnd type="none" w="sm" len="sm"/>
          </a:ln>
        </p:spPr>
      </p:cxnSp>
      <p:sp>
        <p:nvSpPr>
          <p:cNvPr id="31" name="Google Shape;31;p5"/>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7"/>
        <p:cNvGrpSpPr/>
        <p:nvPr/>
      </p:nvGrpSpPr>
      <p:grpSpPr>
        <a:xfrm>
          <a:off x="0" y="0"/>
          <a:ext cx="0" cy="0"/>
          <a:chOff x="0" y="0"/>
          <a:chExt cx="0" cy="0"/>
        </a:xfrm>
      </p:grpSpPr>
      <p:sp>
        <p:nvSpPr>
          <p:cNvPr id="198" name="Google Shape;198;p43"/>
          <p:cNvSpPr txBox="1">
            <a:spLocks noGrp="1"/>
          </p:cNvSpPr>
          <p:nvPr>
            <p:ph type="title"/>
          </p:nvPr>
        </p:nvSpPr>
        <p:spPr>
          <a:xfrm>
            <a:off x="1763688" y="593367"/>
            <a:ext cx="7068600" cy="7635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9" name="Google Shape;199;p43"/>
          <p:cNvSpPr txBox="1">
            <a:spLocks noGrp="1"/>
          </p:cNvSpPr>
          <p:nvPr>
            <p:ph type="body" idx="1"/>
          </p:nvPr>
        </p:nvSpPr>
        <p:spPr>
          <a:xfrm>
            <a:off x="311700" y="1898136"/>
            <a:ext cx="8520600" cy="4555200"/>
          </a:xfrm>
          <a:prstGeom prst="rect">
            <a:avLst/>
          </a:prstGeom>
          <a:noFill/>
          <a:ln>
            <a:noFill/>
          </a:ln>
        </p:spPr>
        <p:txBody>
          <a:bodyPr spcFirstLastPara="1" wrap="square" lIns="91425" tIns="91425" rIns="91425" bIns="91425" anchor="t" anchorCtr="0">
            <a:noAutofit/>
          </a:bodyPr>
          <a:lstStyle>
            <a:lvl1pPr marL="457200" lvl="0" indent="-228600" algn="l" rtl="0">
              <a:spcBef>
                <a:spcPts val="0"/>
              </a:spcBef>
              <a:spcAft>
                <a:spcPts val="0"/>
              </a:spcAft>
              <a:buSzPts val="1600"/>
              <a:buNone/>
              <a:defRPr/>
            </a:lvl1pPr>
            <a:lvl2pPr marL="914400" lvl="1" indent="-320040" algn="l" rtl="0">
              <a:spcBef>
                <a:spcPts val="0"/>
              </a:spcBef>
              <a:spcAft>
                <a:spcPts val="0"/>
              </a:spcAft>
              <a:buSzPts val="1440"/>
              <a:buChar char="▪"/>
              <a:defRPr/>
            </a:lvl2pPr>
            <a:lvl3pPr marL="1371600" lvl="2" indent="-320039" algn="l" rtl="0">
              <a:spcBef>
                <a:spcPts val="0"/>
              </a:spcBef>
              <a:spcAft>
                <a:spcPts val="0"/>
              </a:spcAft>
              <a:buSzPts val="1440"/>
              <a:buChar char="▪"/>
              <a:defRPr/>
            </a:lvl3pPr>
            <a:lvl4pPr marL="1828800" lvl="3" indent="-320039" algn="l" rtl="0">
              <a:spcBef>
                <a:spcPts val="0"/>
              </a:spcBef>
              <a:spcAft>
                <a:spcPts val="0"/>
              </a:spcAft>
              <a:buSzPts val="1440"/>
              <a:buChar char="▪"/>
              <a:defRPr/>
            </a:lvl4pPr>
            <a:lvl5pPr marL="2286000" lvl="4" indent="-320039" algn="l" rtl="0">
              <a:spcBef>
                <a:spcPts val="0"/>
              </a:spcBef>
              <a:spcAft>
                <a:spcPts val="0"/>
              </a:spcAft>
              <a:buSzPts val="1440"/>
              <a:buChar char="▪"/>
              <a:defRPr/>
            </a:lvl5pPr>
            <a:lvl6pPr marL="2743200" lvl="5" indent="-355600" algn="l" rtl="0">
              <a:spcBef>
                <a:spcPts val="0"/>
              </a:spcBef>
              <a:spcAft>
                <a:spcPts val="0"/>
              </a:spcAft>
              <a:buClr>
                <a:schemeClr val="dk1"/>
              </a:buClr>
              <a:buSzPts val="2000"/>
              <a:buChar char="•"/>
              <a:defRPr/>
            </a:lvl6pPr>
            <a:lvl7pPr marL="3200400" lvl="6" indent="-355600" algn="l" rtl="0">
              <a:spcBef>
                <a:spcPts val="0"/>
              </a:spcBef>
              <a:spcAft>
                <a:spcPts val="0"/>
              </a:spcAft>
              <a:buClr>
                <a:schemeClr val="dk1"/>
              </a:buClr>
              <a:buSzPts val="2000"/>
              <a:buChar char="•"/>
              <a:defRPr/>
            </a:lvl7pPr>
            <a:lvl8pPr marL="3657600" lvl="7" indent="-355600" algn="l" rtl="0">
              <a:spcBef>
                <a:spcPts val="0"/>
              </a:spcBef>
              <a:spcAft>
                <a:spcPts val="0"/>
              </a:spcAft>
              <a:buClr>
                <a:schemeClr val="dk1"/>
              </a:buClr>
              <a:buSzPts val="2000"/>
              <a:buChar char="•"/>
              <a:defRPr/>
            </a:lvl8pPr>
            <a:lvl9pPr marL="4114800" lvl="8" indent="-355600" algn="l" rtl="0">
              <a:spcBef>
                <a:spcPts val="0"/>
              </a:spcBef>
              <a:spcAft>
                <a:spcPts val="0"/>
              </a:spcAft>
              <a:buClr>
                <a:schemeClr val="dk1"/>
              </a:buClr>
              <a:buSzPts val="20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5EB12A"/>
        </a:solidFill>
        <a:effectLst/>
      </p:bgPr>
    </p:bg>
    <p:spTree>
      <p:nvGrpSpPr>
        <p:cNvPr id="1" name="Shape 205"/>
        <p:cNvGrpSpPr/>
        <p:nvPr/>
      </p:nvGrpSpPr>
      <p:grpSpPr>
        <a:xfrm>
          <a:off x="0" y="0"/>
          <a:ext cx="0" cy="0"/>
          <a:chOff x="0" y="0"/>
          <a:chExt cx="0" cy="0"/>
        </a:xfrm>
      </p:grpSpPr>
      <p:sp>
        <p:nvSpPr>
          <p:cNvPr id="206" name="Google Shape;206;p45"/>
          <p:cNvSpPr/>
          <p:nvPr/>
        </p:nvSpPr>
        <p:spPr>
          <a:xfrm flipH="1">
            <a:off x="7733184" y="160735"/>
            <a:ext cx="1285800" cy="868500"/>
          </a:xfrm>
          <a:prstGeom prst="round1Rect">
            <a:avLst>
              <a:gd name="adj" fmla="val 46540"/>
            </a:avLst>
          </a:prstGeom>
          <a:solidFill>
            <a:srgbClr val="5EB12A"/>
          </a:solidFill>
          <a:ln>
            <a:noFill/>
          </a:ln>
        </p:spPr>
        <p:txBody>
          <a:bodyPr spcFirstLastPara="1" wrap="square" lIns="64275" tIns="32125" rIns="64275" bIns="32125" anchor="t" anchorCtr="0">
            <a:noAutofit/>
          </a:bodyPr>
          <a:lstStyle/>
          <a:p>
            <a:pPr marL="0" marR="0" lvl="0" indent="0" algn="ctr" rtl="0">
              <a:spcBef>
                <a:spcPts val="0"/>
              </a:spcBef>
              <a:spcAft>
                <a:spcPts val="0"/>
              </a:spcAft>
              <a:buNone/>
            </a:pPr>
            <a:endParaRPr sz="1800" b="0" i="0" u="none" strike="noStrike" cap="none">
              <a:solidFill>
                <a:schemeClr val="dk1"/>
              </a:solidFill>
              <a:latin typeface="Merriweather Sans"/>
              <a:ea typeface="Merriweather Sans"/>
              <a:cs typeface="Merriweather Sans"/>
              <a:sym typeface="Merriweather Sans"/>
            </a:endParaRPr>
          </a:p>
        </p:txBody>
      </p:sp>
      <p:sp>
        <p:nvSpPr>
          <p:cNvPr id="207" name="Google Shape;207;p45"/>
          <p:cNvSpPr txBox="1">
            <a:spLocks noGrp="1"/>
          </p:cNvSpPr>
          <p:nvPr>
            <p:ph type="title"/>
          </p:nvPr>
        </p:nvSpPr>
        <p:spPr>
          <a:xfrm>
            <a:off x="1139652" y="2518172"/>
            <a:ext cx="6647100" cy="1361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2800" b="1" cap="none">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8"/>
        <p:cNvGrpSpPr/>
        <p:nvPr/>
      </p:nvGrpSpPr>
      <p:grpSpPr>
        <a:xfrm>
          <a:off x="0" y="0"/>
          <a:ext cx="0" cy="0"/>
          <a:chOff x="0" y="0"/>
          <a:chExt cx="0" cy="0"/>
        </a:xfrm>
      </p:grpSpPr>
      <p:cxnSp>
        <p:nvCxnSpPr>
          <p:cNvPr id="209" name="Google Shape;209;p46"/>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210" name="Google Shape;210;p46"/>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211" name="Google Shape;211;p46"/>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28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2" name="Google Shape;212;p46"/>
          <p:cNvSpPr txBox="1">
            <a:spLocks noGrp="1"/>
          </p:cNvSpPr>
          <p:nvPr>
            <p:ph type="body" idx="1"/>
          </p:nvPr>
        </p:nvSpPr>
        <p:spPr>
          <a:xfrm>
            <a:off x="1828800" y="1676400"/>
            <a:ext cx="6858000" cy="419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1600"/>
              <a:buNone/>
              <a:defRPr sz="2000" b="1"/>
            </a:lvl1pPr>
            <a:lvl2pPr marL="914400" lvl="1" indent="-320040" algn="l" rtl="0">
              <a:spcBef>
                <a:spcPts val="360"/>
              </a:spcBef>
              <a:spcAft>
                <a:spcPts val="0"/>
              </a:spcAft>
              <a:buSzPts val="1440"/>
              <a:buChar char="▪"/>
              <a:defRPr sz="1800"/>
            </a:lvl2pPr>
            <a:lvl3pPr marL="1371600" lvl="2" indent="-320039" algn="l" rtl="0">
              <a:spcBef>
                <a:spcPts val="360"/>
              </a:spcBef>
              <a:spcAft>
                <a:spcPts val="0"/>
              </a:spcAft>
              <a:buSzPts val="1440"/>
              <a:buChar char="▪"/>
              <a:defRPr sz="1800"/>
            </a:lvl3pPr>
            <a:lvl4pPr marL="1828800" lvl="3" indent="-320039" algn="l" rtl="0">
              <a:spcBef>
                <a:spcPts val="360"/>
              </a:spcBef>
              <a:spcAft>
                <a:spcPts val="0"/>
              </a:spcAft>
              <a:buSzPts val="1440"/>
              <a:buChar char="▪"/>
              <a:defRPr sz="1800"/>
            </a:lvl4pPr>
            <a:lvl5pPr marL="2286000" lvl="4" indent="-320039" algn="l" rtl="0">
              <a:spcBef>
                <a:spcPts val="360"/>
              </a:spcBef>
              <a:spcAft>
                <a:spcPts val="0"/>
              </a:spcAft>
              <a:buSzPts val="1440"/>
              <a:buChar char="▪"/>
              <a:defRPr sz="18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3"/>
        <p:cNvGrpSpPr/>
        <p:nvPr/>
      </p:nvGrpSpPr>
      <p:grpSpPr>
        <a:xfrm>
          <a:off x="0" y="0"/>
          <a:ext cx="0" cy="0"/>
          <a:chOff x="0" y="0"/>
          <a:chExt cx="0" cy="0"/>
        </a:xfrm>
      </p:grpSpPr>
      <p:cxnSp>
        <p:nvCxnSpPr>
          <p:cNvPr id="214" name="Google Shape;214;p47"/>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215" name="Google Shape;215;p47"/>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216" name="Google Shape;216;p47"/>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p47"/>
          <p:cNvSpPr txBox="1">
            <a:spLocks noGrp="1"/>
          </p:cNvSpPr>
          <p:nvPr>
            <p:ph type="body" idx="1"/>
          </p:nvPr>
        </p:nvSpPr>
        <p:spPr>
          <a:xfrm>
            <a:off x="457200" y="1676400"/>
            <a:ext cx="4038600" cy="4191000"/>
          </a:xfrm>
          <a:prstGeom prst="rect">
            <a:avLst/>
          </a:prstGeom>
          <a:noFill/>
          <a:ln>
            <a:noFill/>
          </a:ln>
        </p:spPr>
        <p:txBody>
          <a:bodyPr spcFirstLastPara="1" wrap="square" lIns="91425" tIns="45700" rIns="91425" bIns="45700" anchor="t" anchorCtr="0">
            <a:noAutofit/>
          </a:bodyPr>
          <a:lstStyle>
            <a:lvl1pPr marL="457200" lvl="0" indent="-228600" algn="l" rtl="0">
              <a:spcBef>
                <a:spcPts val="440"/>
              </a:spcBef>
              <a:spcAft>
                <a:spcPts val="0"/>
              </a:spcAft>
              <a:buSzPts val="1760"/>
              <a:buNone/>
              <a:defRPr sz="2200"/>
            </a:lvl1pPr>
            <a:lvl2pPr marL="914400" lvl="1" indent="-330200" algn="l" rtl="0">
              <a:spcBef>
                <a:spcPts val="400"/>
              </a:spcBef>
              <a:spcAft>
                <a:spcPts val="0"/>
              </a:spcAft>
              <a:buSzPts val="1600"/>
              <a:buChar char="▪"/>
              <a:defRPr sz="2000"/>
            </a:lvl2pPr>
            <a:lvl3pPr marL="1371600" lvl="2" indent="-330200" algn="l" rtl="0">
              <a:spcBef>
                <a:spcPts val="400"/>
              </a:spcBef>
              <a:spcAft>
                <a:spcPts val="0"/>
              </a:spcAft>
              <a:buSzPts val="1600"/>
              <a:buChar char="▪"/>
              <a:defRPr sz="2000"/>
            </a:lvl3pPr>
            <a:lvl4pPr marL="1828800" lvl="3" indent="-330200" algn="l" rtl="0">
              <a:spcBef>
                <a:spcPts val="400"/>
              </a:spcBef>
              <a:spcAft>
                <a:spcPts val="0"/>
              </a:spcAft>
              <a:buSzPts val="1600"/>
              <a:buChar char="▪"/>
              <a:defRPr sz="2000"/>
            </a:lvl4pPr>
            <a:lvl5pPr marL="2286000" lvl="4" indent="-330200" algn="l" rtl="0">
              <a:spcBef>
                <a:spcPts val="400"/>
              </a:spcBef>
              <a:spcAft>
                <a:spcPts val="0"/>
              </a:spcAft>
              <a:buSzPts val="1600"/>
              <a:buChar char="▪"/>
              <a:defRPr sz="20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18" name="Google Shape;218;p47"/>
          <p:cNvSpPr txBox="1">
            <a:spLocks noGrp="1"/>
          </p:cNvSpPr>
          <p:nvPr>
            <p:ph type="body" idx="2"/>
          </p:nvPr>
        </p:nvSpPr>
        <p:spPr>
          <a:xfrm>
            <a:off x="4648200" y="1676400"/>
            <a:ext cx="4038600" cy="4191000"/>
          </a:xfrm>
          <a:prstGeom prst="rect">
            <a:avLst/>
          </a:prstGeom>
          <a:noFill/>
          <a:ln>
            <a:noFill/>
          </a:ln>
        </p:spPr>
        <p:txBody>
          <a:bodyPr spcFirstLastPara="1" wrap="square" lIns="91425" tIns="45700" rIns="91425" bIns="45700" anchor="t" anchorCtr="0">
            <a:noAutofit/>
          </a:bodyPr>
          <a:lstStyle>
            <a:lvl1pPr marL="457200" lvl="0" indent="-228600" algn="l" rtl="0">
              <a:spcBef>
                <a:spcPts val="440"/>
              </a:spcBef>
              <a:spcAft>
                <a:spcPts val="0"/>
              </a:spcAft>
              <a:buSzPts val="1760"/>
              <a:buNone/>
              <a:defRPr sz="2200"/>
            </a:lvl1pPr>
            <a:lvl2pPr marL="914400" lvl="1" indent="-330200" algn="l" rtl="0">
              <a:spcBef>
                <a:spcPts val="400"/>
              </a:spcBef>
              <a:spcAft>
                <a:spcPts val="0"/>
              </a:spcAft>
              <a:buSzPts val="1600"/>
              <a:buChar char="▪"/>
              <a:defRPr sz="2000"/>
            </a:lvl2pPr>
            <a:lvl3pPr marL="1371600" lvl="2" indent="-330200" algn="l" rtl="0">
              <a:spcBef>
                <a:spcPts val="400"/>
              </a:spcBef>
              <a:spcAft>
                <a:spcPts val="0"/>
              </a:spcAft>
              <a:buSzPts val="1600"/>
              <a:buChar char="▪"/>
              <a:defRPr sz="2000"/>
            </a:lvl3pPr>
            <a:lvl4pPr marL="1828800" lvl="3" indent="-330200" algn="l" rtl="0">
              <a:spcBef>
                <a:spcPts val="400"/>
              </a:spcBef>
              <a:spcAft>
                <a:spcPts val="0"/>
              </a:spcAft>
              <a:buSzPts val="1600"/>
              <a:buChar char="▪"/>
              <a:defRPr sz="2000"/>
            </a:lvl4pPr>
            <a:lvl5pPr marL="2286000" lvl="4" indent="-330200" algn="l" rtl="0">
              <a:spcBef>
                <a:spcPts val="400"/>
              </a:spcBef>
              <a:spcAft>
                <a:spcPts val="0"/>
              </a:spcAft>
              <a:buSzPts val="1600"/>
              <a:buChar char="▪"/>
              <a:defRPr sz="20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Ed contact page">
  <p:cSld name="Ed contact page">
    <p:spTree>
      <p:nvGrpSpPr>
        <p:cNvPr id="1" name="Shape 219"/>
        <p:cNvGrpSpPr/>
        <p:nvPr/>
      </p:nvGrpSpPr>
      <p:grpSpPr>
        <a:xfrm>
          <a:off x="0" y="0"/>
          <a:ext cx="0" cy="0"/>
          <a:chOff x="0" y="0"/>
          <a:chExt cx="0" cy="0"/>
        </a:xfrm>
      </p:grpSpPr>
      <p:grpSp>
        <p:nvGrpSpPr>
          <p:cNvPr id="220" name="Google Shape;220;p48"/>
          <p:cNvGrpSpPr/>
          <p:nvPr/>
        </p:nvGrpSpPr>
        <p:grpSpPr>
          <a:xfrm>
            <a:off x="152400" y="0"/>
            <a:ext cx="8991600" cy="6669300"/>
            <a:chOff x="152400" y="-76200"/>
            <a:chExt cx="8991600" cy="6669300"/>
          </a:xfrm>
        </p:grpSpPr>
        <p:sp>
          <p:nvSpPr>
            <p:cNvPr id="221" name="Google Shape;221;p48"/>
            <p:cNvSpPr/>
            <p:nvPr/>
          </p:nvSpPr>
          <p:spPr>
            <a:xfrm>
              <a:off x="304800" y="-76200"/>
              <a:ext cx="8839200" cy="655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2" name="Google Shape;222;p48"/>
            <p:cNvSpPr/>
            <p:nvPr/>
          </p:nvSpPr>
          <p:spPr>
            <a:xfrm>
              <a:off x="152400" y="76200"/>
              <a:ext cx="8839200" cy="65169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23" name="Google Shape;223;p48"/>
          <p:cNvSpPr txBox="1"/>
          <p:nvPr/>
        </p:nvSpPr>
        <p:spPr>
          <a:xfrm>
            <a:off x="971600" y="985366"/>
            <a:ext cx="4724400" cy="554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rgbClr val="FFFF00"/>
                </a:solidFill>
                <a:latin typeface="Calibri"/>
                <a:ea typeface="Calibri"/>
                <a:cs typeface="Calibri"/>
                <a:sym typeface="Calibri"/>
              </a:rPr>
              <a:t>FOR FURTHER INFORMATION, PLEASE CONTACT:</a:t>
            </a:r>
            <a:endParaRPr/>
          </a:p>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Edward G. Happ</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Executive Fellow</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University of Michigan, School of Information</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Office: +1 734-764-6367</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Mobile: +1 203-979-5364 </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Email: ehapp@umich.edu </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Website: www.eghapp.com </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Blog: http://eghapp.blogspot.com/  </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Twitter: @ehapp</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SKYPE: eghapp</a:t>
            </a:r>
            <a:endParaRPr/>
          </a:p>
          <a:p>
            <a:pPr marL="0" marR="0" lvl="0" indent="0" algn="l" rtl="0">
              <a:lnSpc>
                <a:spcPct val="100000"/>
              </a:lnSpc>
              <a:spcBef>
                <a:spcPts val="0"/>
              </a:spcBef>
              <a:spcAft>
                <a:spcPts val="0"/>
              </a:spcAft>
              <a:buNone/>
            </a:pPr>
            <a:endParaRPr sz="2000" b="1" baseline="30000">
              <a:solidFill>
                <a:srgbClr val="FF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Helping to Make Connections For Good</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Join my network on LinkedIn at https://www.linkedin.com/in/edward-g-happ-23477b</a:t>
            </a:r>
            <a:endParaRPr/>
          </a:p>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rgbClr val="FFFF00"/>
                </a:solidFill>
                <a:latin typeface="Calibri"/>
                <a:ea typeface="Calibri"/>
                <a:cs typeface="Calibri"/>
                <a:sym typeface="Calibri"/>
              </a:rPr>
              <a:t>THIS PRESENTATION IS PUBLISHED BY</a:t>
            </a:r>
            <a:endParaRPr/>
          </a:p>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School of Information</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University of Michigan</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4322 North Quad</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105 S. State St.</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Ann Arbor, MI 48109-1285</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Phone: +1 (734) 763-2285</a:t>
            </a:r>
            <a:endParaRPr/>
          </a:p>
        </p:txBody>
      </p:sp>
      <p:pic>
        <p:nvPicPr>
          <p:cNvPr id="224" name="Google Shape;224;p48" descr="UMSI logo"/>
          <p:cNvPicPr preferRelativeResize="0"/>
          <p:nvPr/>
        </p:nvPicPr>
        <p:blipFill rotWithShape="1">
          <a:blip r:embed="rId2">
            <a:alphaModFix/>
          </a:blip>
          <a:srcRect/>
          <a:stretch/>
        </p:blipFill>
        <p:spPr>
          <a:xfrm>
            <a:off x="971600" y="375386"/>
            <a:ext cx="5841271" cy="533334"/>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hart Layout">
  <p:cSld name="Chart Layout">
    <p:spTree>
      <p:nvGrpSpPr>
        <p:cNvPr id="1" name="Shape 225"/>
        <p:cNvGrpSpPr/>
        <p:nvPr/>
      </p:nvGrpSpPr>
      <p:grpSpPr>
        <a:xfrm>
          <a:off x="0" y="0"/>
          <a:ext cx="0" cy="0"/>
          <a:chOff x="0" y="0"/>
          <a:chExt cx="0" cy="0"/>
        </a:xfrm>
      </p:grpSpPr>
      <p:cxnSp>
        <p:nvCxnSpPr>
          <p:cNvPr id="226" name="Google Shape;226;p49"/>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227" name="Google Shape;227;p49"/>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228" name="Google Shape;228;p49"/>
          <p:cNvSpPr>
            <a:spLocks noGrp="1"/>
          </p:cNvSpPr>
          <p:nvPr>
            <p:ph type="chart" idx="2"/>
          </p:nvPr>
        </p:nvSpPr>
        <p:spPr>
          <a:xfrm>
            <a:off x="457200" y="1676400"/>
            <a:ext cx="3352800" cy="4191000"/>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CF1C21"/>
              </a:buClr>
              <a:buSzPts val="1600"/>
              <a:buFont typeface="Noto Sans Symbols"/>
              <a:buNone/>
              <a:defRPr sz="2000" b="1" i="0" u="none" strike="noStrike" cap="none">
                <a:solidFill>
                  <a:schemeClr val="dk1"/>
                </a:solidFill>
                <a:latin typeface="Arial"/>
                <a:ea typeface="Arial"/>
                <a:cs typeface="Arial"/>
                <a:sym typeface="Arial"/>
              </a:defRPr>
            </a:lvl1pPr>
            <a:lvl2pPr marR="0" lvl="1"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2pPr>
            <a:lvl3pPr marR="0" lvl="2"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3pPr>
            <a:lvl4pPr marR="0" lvl="3"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4pPr>
            <a:lvl5pPr marR="0" lvl="4"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9" name="Google Shape;229;p49"/>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p49"/>
          <p:cNvSpPr txBox="1">
            <a:spLocks noGrp="1"/>
          </p:cNvSpPr>
          <p:nvPr>
            <p:ph type="body" idx="1"/>
          </p:nvPr>
        </p:nvSpPr>
        <p:spPr>
          <a:xfrm>
            <a:off x="3959770" y="1676400"/>
            <a:ext cx="4724400" cy="4191000"/>
          </a:xfrm>
          <a:prstGeom prst="rect">
            <a:avLst/>
          </a:prstGeom>
          <a:noFill/>
          <a:ln>
            <a:noFill/>
          </a:ln>
        </p:spPr>
        <p:txBody>
          <a:bodyPr spcFirstLastPara="1" wrap="square" lIns="91425" tIns="45700" rIns="91425" bIns="45700" anchor="t" anchorCtr="0">
            <a:noAutofit/>
          </a:bodyPr>
          <a:lstStyle>
            <a:lvl1pPr marL="457200" lvl="0" indent="-228600" algn="l" rtl="0">
              <a:spcBef>
                <a:spcPts val="360"/>
              </a:spcBef>
              <a:spcAft>
                <a:spcPts val="0"/>
              </a:spcAft>
              <a:buSzPts val="1440"/>
              <a:buNone/>
              <a:defRPr/>
            </a:lvl1pPr>
            <a:lvl2pPr marL="914400" lvl="1" indent="-320040" algn="l" rtl="0">
              <a:spcBef>
                <a:spcPts val="360"/>
              </a:spcBef>
              <a:spcAft>
                <a:spcPts val="0"/>
              </a:spcAft>
              <a:buSzPts val="1440"/>
              <a:buChar char="▪"/>
              <a:defRPr/>
            </a:lvl2pPr>
            <a:lvl3pPr marL="1371600" lvl="2" indent="-320039" algn="l" rtl="0">
              <a:spcBef>
                <a:spcPts val="360"/>
              </a:spcBef>
              <a:spcAft>
                <a:spcPts val="0"/>
              </a:spcAft>
              <a:buSzPts val="1440"/>
              <a:buChar char="▪"/>
              <a:defRPr/>
            </a:lvl3pPr>
            <a:lvl4pPr marL="1828800" lvl="3" indent="-320039" algn="l" rtl="0">
              <a:spcBef>
                <a:spcPts val="360"/>
              </a:spcBef>
              <a:spcAft>
                <a:spcPts val="0"/>
              </a:spcAft>
              <a:buSzPts val="1440"/>
              <a:buChar char="▪"/>
              <a:defRPr/>
            </a:lvl4pPr>
            <a:lvl5pPr marL="2286000" lvl="4" indent="-320039" algn="l" rtl="0">
              <a:spcBef>
                <a:spcPts val="360"/>
              </a:spcBef>
              <a:spcAft>
                <a:spcPts val="0"/>
              </a:spcAft>
              <a:buSzPts val="144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hoto Layout">
  <p:cSld name="Photo Layout">
    <p:spTree>
      <p:nvGrpSpPr>
        <p:cNvPr id="1" name="Shape 231"/>
        <p:cNvGrpSpPr/>
        <p:nvPr/>
      </p:nvGrpSpPr>
      <p:grpSpPr>
        <a:xfrm>
          <a:off x="0" y="0"/>
          <a:ext cx="0" cy="0"/>
          <a:chOff x="0" y="0"/>
          <a:chExt cx="0" cy="0"/>
        </a:xfrm>
      </p:grpSpPr>
      <p:cxnSp>
        <p:nvCxnSpPr>
          <p:cNvPr id="232" name="Google Shape;232;p50"/>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233" name="Google Shape;233;p50"/>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234" name="Google Shape;234;p50"/>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5" name="Google Shape;235;p50"/>
          <p:cNvSpPr>
            <a:spLocks noGrp="1"/>
          </p:cNvSpPr>
          <p:nvPr>
            <p:ph type="pic" idx="2"/>
          </p:nvPr>
        </p:nvSpPr>
        <p:spPr>
          <a:xfrm>
            <a:off x="1828800" y="2895600"/>
            <a:ext cx="6858000" cy="2971800"/>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CF1C21"/>
              </a:buClr>
              <a:buSzPts val="1600"/>
              <a:buFont typeface="Noto Sans Symbols"/>
              <a:buNone/>
              <a:defRPr sz="2000" b="1" i="0" u="none" strike="noStrike" cap="none">
                <a:solidFill>
                  <a:schemeClr val="dk1"/>
                </a:solidFill>
                <a:latin typeface="Arial"/>
                <a:ea typeface="Arial"/>
                <a:cs typeface="Arial"/>
                <a:sym typeface="Arial"/>
              </a:defRPr>
            </a:lvl1pPr>
            <a:lvl2pPr marR="0" lvl="1"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2pPr>
            <a:lvl3pPr marR="0" lvl="2"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3pPr>
            <a:lvl4pPr marR="0" lvl="3"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4pPr>
            <a:lvl5pPr marR="0" lvl="4"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6" name="Google Shape;236;p50"/>
          <p:cNvSpPr txBox="1">
            <a:spLocks noGrp="1"/>
          </p:cNvSpPr>
          <p:nvPr>
            <p:ph type="body" idx="1"/>
          </p:nvPr>
        </p:nvSpPr>
        <p:spPr>
          <a:xfrm>
            <a:off x="1828800" y="1631732"/>
            <a:ext cx="6858000" cy="1143000"/>
          </a:xfrm>
          <a:prstGeom prst="rect">
            <a:avLst/>
          </a:prstGeom>
          <a:noFill/>
          <a:ln>
            <a:noFill/>
          </a:ln>
        </p:spPr>
        <p:txBody>
          <a:bodyPr spcFirstLastPara="1" wrap="square" lIns="91425" tIns="45700" rIns="91425" bIns="45700" anchor="t" anchorCtr="0">
            <a:noAutofit/>
          </a:bodyPr>
          <a:lstStyle>
            <a:lvl1pPr marL="457200" lvl="0" indent="-228600" algn="l" rtl="0">
              <a:spcBef>
                <a:spcPts val="360"/>
              </a:spcBef>
              <a:spcAft>
                <a:spcPts val="0"/>
              </a:spcAft>
              <a:buSzPts val="1440"/>
              <a:buNone/>
              <a:defRPr/>
            </a:lvl1pPr>
            <a:lvl2pPr marL="914400" lvl="1" indent="-320040" algn="l" rtl="0">
              <a:spcBef>
                <a:spcPts val="360"/>
              </a:spcBef>
              <a:spcAft>
                <a:spcPts val="0"/>
              </a:spcAft>
              <a:buSzPts val="1440"/>
              <a:buChar char="▪"/>
              <a:defRPr/>
            </a:lvl2pPr>
            <a:lvl3pPr marL="1371600" lvl="2" indent="-320039" algn="l" rtl="0">
              <a:spcBef>
                <a:spcPts val="360"/>
              </a:spcBef>
              <a:spcAft>
                <a:spcPts val="0"/>
              </a:spcAft>
              <a:buSzPts val="1440"/>
              <a:buChar char="▪"/>
              <a:defRPr/>
            </a:lvl3pPr>
            <a:lvl4pPr marL="1828800" lvl="3" indent="-320039" algn="l" rtl="0">
              <a:spcBef>
                <a:spcPts val="360"/>
              </a:spcBef>
              <a:spcAft>
                <a:spcPts val="0"/>
              </a:spcAft>
              <a:buSzPts val="1440"/>
              <a:buChar char="▪"/>
              <a:defRPr/>
            </a:lvl4pPr>
            <a:lvl5pPr marL="2286000" lvl="4" indent="-320039" algn="l" rtl="0">
              <a:spcBef>
                <a:spcPts val="360"/>
              </a:spcBef>
              <a:spcAft>
                <a:spcPts val="0"/>
              </a:spcAft>
              <a:buSzPts val="144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7"/>
        <p:cNvGrpSpPr/>
        <p:nvPr/>
      </p:nvGrpSpPr>
      <p:grpSpPr>
        <a:xfrm>
          <a:off x="0" y="0"/>
          <a:ext cx="0" cy="0"/>
          <a:chOff x="0" y="0"/>
          <a:chExt cx="0" cy="0"/>
        </a:xfrm>
      </p:grpSpPr>
      <p:cxnSp>
        <p:nvCxnSpPr>
          <p:cNvPr id="238" name="Google Shape;238;p51"/>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239" name="Google Shape;239;p51"/>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240" name="Google Shape;240;p51"/>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1" name="Google Shape;241;p51"/>
          <p:cNvSpPr txBox="1">
            <a:spLocks noGrp="1"/>
          </p:cNvSpPr>
          <p:nvPr>
            <p:ph type="body" idx="1"/>
          </p:nvPr>
        </p:nvSpPr>
        <p:spPr>
          <a:xfrm>
            <a:off x="457200" y="1676399"/>
            <a:ext cx="4040100" cy="574800"/>
          </a:xfrm>
          <a:prstGeom prst="rect">
            <a:avLst/>
          </a:prstGeom>
          <a:noFill/>
          <a:ln>
            <a:noFill/>
          </a:ln>
        </p:spPr>
        <p:txBody>
          <a:bodyPr spcFirstLastPara="1" wrap="square" lIns="91425" tIns="45700" rIns="91425" bIns="45700" anchor="ctr" anchorCtr="0">
            <a:noAutofit/>
          </a:bodyPr>
          <a:lstStyle>
            <a:lvl1pPr marL="457200" lvl="0" indent="-228600" algn="l" rtl="0">
              <a:spcBef>
                <a:spcPts val="440"/>
              </a:spcBef>
              <a:spcAft>
                <a:spcPts val="0"/>
              </a:spcAft>
              <a:buSzPts val="1760"/>
              <a:buNone/>
              <a:defRPr sz="2200" b="0"/>
            </a:lvl1pPr>
            <a:lvl2pPr marL="914400" lvl="1" indent="-228600" algn="l" rtl="0">
              <a:spcBef>
                <a:spcPts val="400"/>
              </a:spcBef>
              <a:spcAft>
                <a:spcPts val="0"/>
              </a:spcAft>
              <a:buSzPts val="1600"/>
              <a:buNone/>
              <a:defRPr sz="2000" b="1"/>
            </a:lvl2pPr>
            <a:lvl3pPr marL="1371600" lvl="2" indent="-228600" algn="l" rtl="0">
              <a:spcBef>
                <a:spcPts val="360"/>
              </a:spcBef>
              <a:spcAft>
                <a:spcPts val="0"/>
              </a:spcAft>
              <a:buSzPts val="1440"/>
              <a:buNone/>
              <a:defRPr sz="1800" b="1"/>
            </a:lvl3pPr>
            <a:lvl4pPr marL="1828800" lvl="3" indent="-228600" algn="l" rtl="0">
              <a:spcBef>
                <a:spcPts val="320"/>
              </a:spcBef>
              <a:spcAft>
                <a:spcPts val="0"/>
              </a:spcAft>
              <a:buSzPts val="1280"/>
              <a:buNone/>
              <a:defRPr sz="1600" b="1"/>
            </a:lvl4pPr>
            <a:lvl5pPr marL="2286000" lvl="4" indent="-228600" algn="l" rtl="0">
              <a:spcBef>
                <a:spcPts val="320"/>
              </a:spcBef>
              <a:spcAft>
                <a:spcPts val="0"/>
              </a:spcAft>
              <a:buSzPts val="128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42" name="Google Shape;242;p51"/>
          <p:cNvSpPr txBox="1">
            <a:spLocks noGrp="1"/>
          </p:cNvSpPr>
          <p:nvPr>
            <p:ph type="body" idx="2"/>
          </p:nvPr>
        </p:nvSpPr>
        <p:spPr>
          <a:xfrm>
            <a:off x="457200" y="2251075"/>
            <a:ext cx="4040100" cy="3616200"/>
          </a:xfrm>
          <a:prstGeom prst="rect">
            <a:avLst/>
          </a:prstGeom>
          <a:noFill/>
          <a:ln>
            <a:noFill/>
          </a:ln>
        </p:spPr>
        <p:txBody>
          <a:bodyPr spcFirstLastPara="1" wrap="square" lIns="91425" tIns="45700" rIns="91425" bIns="45700" anchor="t" anchorCtr="0">
            <a:noAutofit/>
          </a:bodyPr>
          <a:lstStyle>
            <a:lvl1pPr marL="457200" lvl="0" indent="-228600" algn="l" rtl="0">
              <a:spcBef>
                <a:spcPts val="440"/>
              </a:spcBef>
              <a:spcAft>
                <a:spcPts val="0"/>
              </a:spcAft>
              <a:buSzPts val="1760"/>
              <a:buNone/>
              <a:defRPr sz="2200"/>
            </a:lvl1pPr>
            <a:lvl2pPr marL="914400" lvl="1" indent="-330200" algn="l" rtl="0">
              <a:spcBef>
                <a:spcPts val="400"/>
              </a:spcBef>
              <a:spcAft>
                <a:spcPts val="0"/>
              </a:spcAft>
              <a:buSzPts val="1600"/>
              <a:buChar char="▪"/>
              <a:defRPr sz="2000"/>
            </a:lvl2pPr>
            <a:lvl3pPr marL="1371600" lvl="2" indent="-330200" algn="l" rtl="0">
              <a:spcBef>
                <a:spcPts val="400"/>
              </a:spcBef>
              <a:spcAft>
                <a:spcPts val="0"/>
              </a:spcAft>
              <a:buSzPts val="1600"/>
              <a:buChar char="▪"/>
              <a:defRPr sz="2000"/>
            </a:lvl3pPr>
            <a:lvl4pPr marL="1828800" lvl="3" indent="-330200" algn="l" rtl="0">
              <a:spcBef>
                <a:spcPts val="400"/>
              </a:spcBef>
              <a:spcAft>
                <a:spcPts val="0"/>
              </a:spcAft>
              <a:buSzPts val="1600"/>
              <a:buChar char="▪"/>
              <a:defRPr sz="2000"/>
            </a:lvl4pPr>
            <a:lvl5pPr marL="2286000" lvl="4" indent="-330200" algn="l" rtl="0">
              <a:spcBef>
                <a:spcPts val="400"/>
              </a:spcBef>
              <a:spcAft>
                <a:spcPts val="0"/>
              </a:spcAft>
              <a:buSzPts val="1600"/>
              <a:buChar char="▪"/>
              <a:defRPr sz="20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43" name="Google Shape;243;p51"/>
          <p:cNvSpPr txBox="1">
            <a:spLocks noGrp="1"/>
          </p:cNvSpPr>
          <p:nvPr>
            <p:ph type="body" idx="3"/>
          </p:nvPr>
        </p:nvSpPr>
        <p:spPr>
          <a:xfrm>
            <a:off x="4645025" y="1676399"/>
            <a:ext cx="4041900" cy="574800"/>
          </a:xfrm>
          <a:prstGeom prst="rect">
            <a:avLst/>
          </a:prstGeom>
          <a:noFill/>
          <a:ln>
            <a:noFill/>
          </a:ln>
        </p:spPr>
        <p:txBody>
          <a:bodyPr spcFirstLastPara="1" wrap="square" lIns="91425" tIns="45700" rIns="91425" bIns="45700" anchor="ctr" anchorCtr="0">
            <a:noAutofit/>
          </a:bodyPr>
          <a:lstStyle>
            <a:lvl1pPr marL="457200" lvl="0" indent="-228600" algn="l" rtl="0">
              <a:spcBef>
                <a:spcPts val="440"/>
              </a:spcBef>
              <a:spcAft>
                <a:spcPts val="0"/>
              </a:spcAft>
              <a:buSzPts val="1760"/>
              <a:buNone/>
              <a:defRPr sz="2200" b="0"/>
            </a:lvl1pPr>
            <a:lvl2pPr marL="914400" lvl="1" indent="-228600" algn="l" rtl="0">
              <a:spcBef>
                <a:spcPts val="400"/>
              </a:spcBef>
              <a:spcAft>
                <a:spcPts val="0"/>
              </a:spcAft>
              <a:buSzPts val="1600"/>
              <a:buNone/>
              <a:defRPr sz="2000" b="1"/>
            </a:lvl2pPr>
            <a:lvl3pPr marL="1371600" lvl="2" indent="-228600" algn="l" rtl="0">
              <a:spcBef>
                <a:spcPts val="360"/>
              </a:spcBef>
              <a:spcAft>
                <a:spcPts val="0"/>
              </a:spcAft>
              <a:buSzPts val="1440"/>
              <a:buNone/>
              <a:defRPr sz="1800" b="1"/>
            </a:lvl3pPr>
            <a:lvl4pPr marL="1828800" lvl="3" indent="-228600" algn="l" rtl="0">
              <a:spcBef>
                <a:spcPts val="320"/>
              </a:spcBef>
              <a:spcAft>
                <a:spcPts val="0"/>
              </a:spcAft>
              <a:buSzPts val="1280"/>
              <a:buNone/>
              <a:defRPr sz="1600" b="1"/>
            </a:lvl4pPr>
            <a:lvl5pPr marL="2286000" lvl="4" indent="-228600" algn="l" rtl="0">
              <a:spcBef>
                <a:spcPts val="320"/>
              </a:spcBef>
              <a:spcAft>
                <a:spcPts val="0"/>
              </a:spcAft>
              <a:buSzPts val="128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44" name="Google Shape;244;p51"/>
          <p:cNvSpPr txBox="1">
            <a:spLocks noGrp="1"/>
          </p:cNvSpPr>
          <p:nvPr>
            <p:ph type="body" idx="4"/>
          </p:nvPr>
        </p:nvSpPr>
        <p:spPr>
          <a:xfrm>
            <a:off x="4645025" y="2251075"/>
            <a:ext cx="4041900" cy="3616200"/>
          </a:xfrm>
          <a:prstGeom prst="rect">
            <a:avLst/>
          </a:prstGeom>
          <a:noFill/>
          <a:ln>
            <a:noFill/>
          </a:ln>
        </p:spPr>
        <p:txBody>
          <a:bodyPr spcFirstLastPara="1" wrap="square" lIns="91425" tIns="45700" rIns="91425" bIns="45700" anchor="t" anchorCtr="0">
            <a:noAutofit/>
          </a:bodyPr>
          <a:lstStyle>
            <a:lvl1pPr marL="457200" lvl="0" indent="-228600" algn="l" rtl="0">
              <a:spcBef>
                <a:spcPts val="440"/>
              </a:spcBef>
              <a:spcAft>
                <a:spcPts val="0"/>
              </a:spcAft>
              <a:buSzPts val="1760"/>
              <a:buNone/>
              <a:defRPr sz="2200"/>
            </a:lvl1pPr>
            <a:lvl2pPr marL="914400" lvl="1" indent="-330200" algn="l" rtl="0">
              <a:spcBef>
                <a:spcPts val="400"/>
              </a:spcBef>
              <a:spcAft>
                <a:spcPts val="0"/>
              </a:spcAft>
              <a:buSzPts val="1600"/>
              <a:buChar char="▪"/>
              <a:defRPr sz="2000"/>
            </a:lvl2pPr>
            <a:lvl3pPr marL="1371600" lvl="2" indent="-330200" algn="l" rtl="0">
              <a:spcBef>
                <a:spcPts val="400"/>
              </a:spcBef>
              <a:spcAft>
                <a:spcPts val="0"/>
              </a:spcAft>
              <a:buSzPts val="1600"/>
              <a:buChar char="▪"/>
              <a:defRPr sz="2000"/>
            </a:lvl3pPr>
            <a:lvl4pPr marL="1828800" lvl="3" indent="-330200" algn="l" rtl="0">
              <a:spcBef>
                <a:spcPts val="400"/>
              </a:spcBef>
              <a:spcAft>
                <a:spcPts val="0"/>
              </a:spcAft>
              <a:buSzPts val="1600"/>
              <a:buChar char="▪"/>
              <a:defRPr sz="2000"/>
            </a:lvl4pPr>
            <a:lvl5pPr marL="2286000" lvl="4" indent="-330200" algn="l" rtl="0">
              <a:spcBef>
                <a:spcPts val="400"/>
              </a:spcBef>
              <a:spcAft>
                <a:spcPts val="0"/>
              </a:spcAft>
              <a:buSzPts val="1600"/>
              <a:buChar char="▪"/>
              <a:defRPr sz="20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5"/>
        <p:cNvGrpSpPr/>
        <p:nvPr/>
      </p:nvGrpSpPr>
      <p:grpSpPr>
        <a:xfrm>
          <a:off x="0" y="0"/>
          <a:ext cx="0" cy="0"/>
          <a:chOff x="0" y="0"/>
          <a:chExt cx="0" cy="0"/>
        </a:xfrm>
      </p:grpSpPr>
      <p:cxnSp>
        <p:nvCxnSpPr>
          <p:cNvPr id="246" name="Google Shape;246;p52"/>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247" name="Google Shape;247;p52"/>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248" name="Google Shape;248;p52"/>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cxnSp>
        <p:nvCxnSpPr>
          <p:cNvPr id="33" name="Google Shape;33;p6"/>
          <p:cNvCxnSpPr/>
          <p:nvPr/>
        </p:nvCxnSpPr>
        <p:spPr>
          <a:xfrm>
            <a:off x="1828800" y="354013"/>
            <a:ext cx="6858000" cy="1587"/>
          </a:xfrm>
          <a:prstGeom prst="straightConnector1">
            <a:avLst/>
          </a:prstGeom>
          <a:noFill/>
          <a:ln w="9525" cap="flat" cmpd="sng">
            <a:solidFill>
              <a:srgbClr val="7F7F7F"/>
            </a:solidFill>
            <a:prstDash val="dash"/>
            <a:round/>
            <a:headEnd type="none" w="sm" len="sm"/>
            <a:tailEnd type="none" w="sm" len="sm"/>
          </a:ln>
        </p:spPr>
      </p:cxnSp>
      <p:cxnSp>
        <p:nvCxnSpPr>
          <p:cNvPr id="34" name="Google Shape;34;p6"/>
          <p:cNvCxnSpPr/>
          <p:nvPr/>
        </p:nvCxnSpPr>
        <p:spPr>
          <a:xfrm>
            <a:off x="1828800" y="1495425"/>
            <a:ext cx="6858000" cy="1588"/>
          </a:xfrm>
          <a:prstGeom prst="straightConnector1">
            <a:avLst/>
          </a:prstGeom>
          <a:noFill/>
          <a:ln w="9525" cap="flat" cmpd="sng">
            <a:solidFill>
              <a:srgbClr val="7F7F7F"/>
            </a:solidFill>
            <a:prstDash val="dash"/>
            <a:round/>
            <a:headEnd type="none" w="sm" len="sm"/>
            <a:tailEnd type="none" w="sm" len="sm"/>
          </a:ln>
        </p:spPr>
      </p:cxnSp>
      <p:sp>
        <p:nvSpPr>
          <p:cNvPr id="35" name="Google Shape;35;p6"/>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457200" y="1676400"/>
            <a:ext cx="4038600" cy="4191000"/>
          </a:xfrm>
          <a:prstGeom prst="rect">
            <a:avLst/>
          </a:prstGeom>
          <a:noFill/>
          <a:ln>
            <a:noFill/>
          </a:ln>
        </p:spPr>
        <p:txBody>
          <a:bodyPr spcFirstLastPara="1" wrap="square" lIns="91425" tIns="45700" rIns="91425" bIns="45700" anchor="t" anchorCtr="0">
            <a:noAutofit/>
          </a:bodyPr>
          <a:lstStyle>
            <a:lvl1pPr marL="457200" lvl="0" indent="-228600" algn="l">
              <a:spcBef>
                <a:spcPts val="440"/>
              </a:spcBef>
              <a:spcAft>
                <a:spcPts val="0"/>
              </a:spcAft>
              <a:buSzPts val="1760"/>
              <a:buNone/>
              <a:defRPr sz="2200"/>
            </a:lvl1pPr>
            <a:lvl2pPr marL="914400" lvl="1" indent="-330200" algn="l">
              <a:spcBef>
                <a:spcPts val="400"/>
              </a:spcBef>
              <a:spcAft>
                <a:spcPts val="0"/>
              </a:spcAft>
              <a:buSzPts val="1600"/>
              <a:buChar char="▪"/>
              <a:defRPr sz="2000"/>
            </a:lvl2pPr>
            <a:lvl3pPr marL="1371600" lvl="2" indent="-330200" algn="l">
              <a:spcBef>
                <a:spcPts val="400"/>
              </a:spcBef>
              <a:spcAft>
                <a:spcPts val="0"/>
              </a:spcAft>
              <a:buSzPts val="1600"/>
              <a:buChar char="▪"/>
              <a:defRPr sz="2000"/>
            </a:lvl3pPr>
            <a:lvl4pPr marL="1828800" lvl="3" indent="-330200" algn="l">
              <a:spcBef>
                <a:spcPts val="400"/>
              </a:spcBef>
              <a:spcAft>
                <a:spcPts val="0"/>
              </a:spcAft>
              <a:buSzPts val="1600"/>
              <a:buChar char="▪"/>
              <a:defRPr sz="2000"/>
            </a:lvl4pPr>
            <a:lvl5pPr marL="2286000" lvl="4" indent="-330200" algn="l">
              <a:spcBef>
                <a:spcPts val="400"/>
              </a:spcBef>
              <a:spcAft>
                <a:spcPts val="0"/>
              </a:spcAft>
              <a:buSzPts val="1600"/>
              <a:buChar char="▪"/>
              <a:defRPr sz="20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body" idx="2"/>
          </p:nvPr>
        </p:nvSpPr>
        <p:spPr>
          <a:xfrm>
            <a:off x="4648200" y="1676400"/>
            <a:ext cx="4038600" cy="4191000"/>
          </a:xfrm>
          <a:prstGeom prst="rect">
            <a:avLst/>
          </a:prstGeom>
          <a:noFill/>
          <a:ln>
            <a:noFill/>
          </a:ln>
        </p:spPr>
        <p:txBody>
          <a:bodyPr spcFirstLastPara="1" wrap="square" lIns="91425" tIns="45700" rIns="91425" bIns="45700" anchor="t" anchorCtr="0">
            <a:noAutofit/>
          </a:bodyPr>
          <a:lstStyle>
            <a:lvl1pPr marL="457200" lvl="0" indent="-228600" algn="l">
              <a:spcBef>
                <a:spcPts val="440"/>
              </a:spcBef>
              <a:spcAft>
                <a:spcPts val="0"/>
              </a:spcAft>
              <a:buSzPts val="1760"/>
              <a:buNone/>
              <a:defRPr sz="2200"/>
            </a:lvl1pPr>
            <a:lvl2pPr marL="914400" lvl="1" indent="-330200" algn="l">
              <a:spcBef>
                <a:spcPts val="400"/>
              </a:spcBef>
              <a:spcAft>
                <a:spcPts val="0"/>
              </a:spcAft>
              <a:buSzPts val="1600"/>
              <a:buChar char="▪"/>
              <a:defRPr sz="2000"/>
            </a:lvl2pPr>
            <a:lvl3pPr marL="1371600" lvl="2" indent="-330200" algn="l">
              <a:spcBef>
                <a:spcPts val="400"/>
              </a:spcBef>
              <a:spcAft>
                <a:spcPts val="0"/>
              </a:spcAft>
              <a:buSzPts val="1600"/>
              <a:buChar char="▪"/>
              <a:defRPr sz="2000"/>
            </a:lvl3pPr>
            <a:lvl4pPr marL="1828800" lvl="3" indent="-330200" algn="l">
              <a:spcBef>
                <a:spcPts val="400"/>
              </a:spcBef>
              <a:spcAft>
                <a:spcPts val="0"/>
              </a:spcAft>
              <a:buSzPts val="1600"/>
              <a:buChar char="▪"/>
              <a:defRPr sz="2000"/>
            </a:lvl4pPr>
            <a:lvl5pPr marL="2286000" lvl="4" indent="-330200" algn="l">
              <a:spcBef>
                <a:spcPts val="400"/>
              </a:spcBef>
              <a:spcAft>
                <a:spcPts val="0"/>
              </a:spcAft>
              <a:buSzPts val="1600"/>
              <a:buChar char="▪"/>
              <a:defRPr sz="20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Slide">
  <p:cSld name="Title and Content Slide">
    <p:spTree>
      <p:nvGrpSpPr>
        <p:cNvPr id="1" name="Shape 250"/>
        <p:cNvGrpSpPr/>
        <p:nvPr/>
      </p:nvGrpSpPr>
      <p:grpSpPr>
        <a:xfrm>
          <a:off x="0" y="0"/>
          <a:ext cx="0" cy="0"/>
          <a:chOff x="0" y="0"/>
          <a:chExt cx="0" cy="0"/>
        </a:xfrm>
      </p:grpSpPr>
      <p:sp>
        <p:nvSpPr>
          <p:cNvPr id="251" name="Google Shape;251;p54"/>
          <p:cNvSpPr txBox="1">
            <a:spLocks noGrp="1"/>
          </p:cNvSpPr>
          <p:nvPr>
            <p:ph type="body" idx="1"/>
          </p:nvPr>
        </p:nvSpPr>
        <p:spPr>
          <a:xfrm>
            <a:off x="258762" y="1403368"/>
            <a:ext cx="8555100" cy="45261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1600"/>
              <a:buNone/>
              <a:defRPr>
                <a:solidFill>
                  <a:schemeClr val="dk1"/>
                </a:solidFill>
              </a:defRPr>
            </a:lvl1pPr>
            <a:lvl2pPr marL="914400" lvl="1" indent="-320040" algn="l" rtl="0">
              <a:spcBef>
                <a:spcPts val="360"/>
              </a:spcBef>
              <a:spcAft>
                <a:spcPts val="0"/>
              </a:spcAft>
              <a:buSzPts val="1440"/>
              <a:buChar char="▪"/>
              <a:defRPr>
                <a:solidFill>
                  <a:schemeClr val="dk1"/>
                </a:solidFill>
              </a:defRPr>
            </a:lvl2pPr>
            <a:lvl3pPr marL="1371600" lvl="2" indent="-342900" algn="l" rtl="0">
              <a:spcBef>
                <a:spcPts val="360"/>
              </a:spcBef>
              <a:spcAft>
                <a:spcPts val="0"/>
              </a:spcAft>
              <a:buSzPts val="1800"/>
              <a:buFont typeface="Merriweather Sans"/>
              <a:buChar char="−"/>
              <a:defRPr>
                <a:solidFill>
                  <a:schemeClr val="dk1"/>
                </a:solidFill>
              </a:defRPr>
            </a:lvl3pPr>
            <a:lvl4pPr marL="1828800" lvl="3" indent="-320039" algn="l" rtl="0">
              <a:spcBef>
                <a:spcPts val="360"/>
              </a:spcBef>
              <a:spcAft>
                <a:spcPts val="0"/>
              </a:spcAft>
              <a:buSzPts val="1440"/>
              <a:buChar char="▪"/>
              <a:defRPr>
                <a:solidFill>
                  <a:schemeClr val="dk1"/>
                </a:solidFill>
              </a:defRPr>
            </a:lvl4pPr>
            <a:lvl5pPr marL="2286000" lvl="4" indent="-320039" algn="l" rtl="0">
              <a:spcBef>
                <a:spcPts val="360"/>
              </a:spcBef>
              <a:spcAft>
                <a:spcPts val="0"/>
              </a:spcAft>
              <a:buSzPts val="1440"/>
              <a:buFont typeface="Merriweather Sans"/>
              <a:buChar char="−"/>
              <a:defRPr>
                <a:solidFill>
                  <a:schemeClr val="dk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52" name="Google Shape;252;p54"/>
          <p:cNvSpPr txBox="1">
            <a:spLocks noGrp="1"/>
          </p:cNvSpPr>
          <p:nvPr>
            <p:ph type="title"/>
          </p:nvPr>
        </p:nvSpPr>
        <p:spPr>
          <a:xfrm>
            <a:off x="2386056" y="285306"/>
            <a:ext cx="5472000" cy="843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2600">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solidFill>
          <a:srgbClr val="FFCC00"/>
        </a:solidFill>
        <a:effectLst/>
      </p:bgPr>
    </p:bg>
    <p:spTree>
      <p:nvGrpSpPr>
        <p:cNvPr id="1" name="Shape 253"/>
        <p:cNvGrpSpPr/>
        <p:nvPr/>
      </p:nvGrpSpPr>
      <p:grpSpPr>
        <a:xfrm>
          <a:off x="0" y="0"/>
          <a:ext cx="0" cy="0"/>
          <a:chOff x="0" y="0"/>
          <a:chExt cx="0" cy="0"/>
        </a:xfrm>
      </p:grpSpPr>
      <p:sp>
        <p:nvSpPr>
          <p:cNvPr id="254" name="Google Shape;254;p55"/>
          <p:cNvSpPr txBox="1">
            <a:spLocks noGrp="1"/>
          </p:cNvSpPr>
          <p:nvPr>
            <p:ph type="title"/>
          </p:nvPr>
        </p:nvSpPr>
        <p:spPr>
          <a:xfrm>
            <a:off x="1139652" y="2518172"/>
            <a:ext cx="6647100" cy="1361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2800" b="1" cap="none">
                <a:solidFill>
                  <a:srgbClr val="17365D"/>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rgbClr val="17365D"/>
        </a:solidFill>
        <a:effectLst/>
      </p:bgPr>
    </p:bg>
    <p:spTree>
      <p:nvGrpSpPr>
        <p:cNvPr id="1" name="Shape 255"/>
        <p:cNvGrpSpPr/>
        <p:nvPr/>
      </p:nvGrpSpPr>
      <p:grpSpPr>
        <a:xfrm>
          <a:off x="0" y="0"/>
          <a:ext cx="0" cy="0"/>
          <a:chOff x="0" y="0"/>
          <a:chExt cx="0" cy="0"/>
        </a:xfrm>
      </p:grpSpPr>
      <p:sp>
        <p:nvSpPr>
          <p:cNvPr id="256" name="Google Shape;256;p56"/>
          <p:cNvSpPr txBox="1">
            <a:spLocks noGrp="1"/>
          </p:cNvSpPr>
          <p:nvPr>
            <p:ph type="title"/>
          </p:nvPr>
        </p:nvSpPr>
        <p:spPr>
          <a:xfrm>
            <a:off x="1139652" y="2518172"/>
            <a:ext cx="6647100" cy="1361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2800" b="1" cap="none">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Photo Layout">
  <p:cSld name="1_Photo Layout">
    <p:spTree>
      <p:nvGrpSpPr>
        <p:cNvPr id="1" name="Shape 257"/>
        <p:cNvGrpSpPr/>
        <p:nvPr/>
      </p:nvGrpSpPr>
      <p:grpSpPr>
        <a:xfrm>
          <a:off x="0" y="0"/>
          <a:ext cx="0" cy="0"/>
          <a:chOff x="0" y="0"/>
          <a:chExt cx="0" cy="0"/>
        </a:xfrm>
      </p:grpSpPr>
      <p:sp>
        <p:nvSpPr>
          <p:cNvPr id="258" name="Google Shape;258;p57"/>
          <p:cNvSpPr txBox="1">
            <a:spLocks noGrp="1"/>
          </p:cNvSpPr>
          <p:nvPr>
            <p:ph type="title"/>
          </p:nvPr>
        </p:nvSpPr>
        <p:spPr>
          <a:xfrm>
            <a:off x="395536" y="3212976"/>
            <a:ext cx="82809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259" name="Google Shape;259;p57"/>
          <p:cNvCxnSpPr/>
          <p:nvPr/>
        </p:nvCxnSpPr>
        <p:spPr>
          <a:xfrm>
            <a:off x="395536" y="4365104"/>
            <a:ext cx="8280900" cy="0"/>
          </a:xfrm>
          <a:prstGeom prst="straightConnector1">
            <a:avLst/>
          </a:prstGeom>
          <a:noFill/>
          <a:ln w="9525" cap="flat" cmpd="sng">
            <a:solidFill>
              <a:srgbClr val="7F7F7F"/>
            </a:solidFill>
            <a:prstDash val="dash"/>
            <a:round/>
            <a:headEnd type="none" w="sm" len="sm"/>
            <a:tailEnd type="none" w="sm" len="sm"/>
          </a:ln>
        </p:spPr>
      </p:cxnSp>
      <p:cxnSp>
        <p:nvCxnSpPr>
          <p:cNvPr id="260" name="Google Shape;260;p57"/>
          <p:cNvCxnSpPr/>
          <p:nvPr/>
        </p:nvCxnSpPr>
        <p:spPr>
          <a:xfrm>
            <a:off x="395536" y="3212976"/>
            <a:ext cx="8280900" cy="0"/>
          </a:xfrm>
          <a:prstGeom prst="straightConnector1">
            <a:avLst/>
          </a:prstGeom>
          <a:noFill/>
          <a:ln w="9525" cap="flat" cmpd="sng">
            <a:solidFill>
              <a:srgbClr val="7F7F7F"/>
            </a:solidFill>
            <a:prstDash val="dash"/>
            <a:round/>
            <a:headEnd type="none" w="sm" len="sm"/>
            <a:tailEnd type="none" w="sm" len="sm"/>
          </a:ln>
        </p:spPr>
      </p:cxn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1"/>
        <p:cNvGrpSpPr/>
        <p:nvPr/>
      </p:nvGrpSpPr>
      <p:grpSpPr>
        <a:xfrm>
          <a:off x="0" y="0"/>
          <a:ext cx="0" cy="0"/>
          <a:chOff x="0" y="0"/>
          <a:chExt cx="0" cy="0"/>
        </a:xfrm>
      </p:grpSpPr>
      <p:sp>
        <p:nvSpPr>
          <p:cNvPr id="262" name="Google Shape;262;p58"/>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3" name="Google Shape;263;p5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228600" algn="l" rtl="0">
              <a:spcBef>
                <a:spcPts val="0"/>
              </a:spcBef>
              <a:spcAft>
                <a:spcPts val="0"/>
              </a:spcAft>
              <a:buSzPts val="1600"/>
              <a:buNone/>
              <a:defRPr/>
            </a:lvl1pPr>
            <a:lvl2pPr marL="914400" lvl="1" indent="-320040" algn="l" rtl="0">
              <a:spcBef>
                <a:spcPts val="0"/>
              </a:spcBef>
              <a:spcAft>
                <a:spcPts val="0"/>
              </a:spcAft>
              <a:buSzPts val="1440"/>
              <a:buChar char="▪"/>
              <a:defRPr/>
            </a:lvl2pPr>
            <a:lvl3pPr marL="1371600" lvl="2" indent="-320039" algn="l" rtl="0">
              <a:spcBef>
                <a:spcPts val="0"/>
              </a:spcBef>
              <a:spcAft>
                <a:spcPts val="0"/>
              </a:spcAft>
              <a:buSzPts val="1440"/>
              <a:buChar char="▪"/>
              <a:defRPr/>
            </a:lvl3pPr>
            <a:lvl4pPr marL="1828800" lvl="3" indent="-320039" algn="l" rtl="0">
              <a:spcBef>
                <a:spcPts val="0"/>
              </a:spcBef>
              <a:spcAft>
                <a:spcPts val="0"/>
              </a:spcAft>
              <a:buSzPts val="1440"/>
              <a:buChar char="▪"/>
              <a:defRPr/>
            </a:lvl4pPr>
            <a:lvl5pPr marL="2286000" lvl="4" indent="-320039" algn="l" rtl="0">
              <a:spcBef>
                <a:spcPts val="0"/>
              </a:spcBef>
              <a:spcAft>
                <a:spcPts val="0"/>
              </a:spcAft>
              <a:buSzPts val="1440"/>
              <a:buChar char="▪"/>
              <a:defRPr/>
            </a:lvl5pPr>
            <a:lvl6pPr marL="2743200" lvl="5" indent="-355600" algn="l" rtl="0">
              <a:spcBef>
                <a:spcPts val="0"/>
              </a:spcBef>
              <a:spcAft>
                <a:spcPts val="0"/>
              </a:spcAft>
              <a:buClr>
                <a:schemeClr val="dk1"/>
              </a:buClr>
              <a:buSzPts val="2000"/>
              <a:buChar char="•"/>
              <a:defRPr/>
            </a:lvl6pPr>
            <a:lvl7pPr marL="3200400" lvl="6" indent="-355600" algn="l" rtl="0">
              <a:spcBef>
                <a:spcPts val="0"/>
              </a:spcBef>
              <a:spcAft>
                <a:spcPts val="0"/>
              </a:spcAft>
              <a:buClr>
                <a:schemeClr val="dk1"/>
              </a:buClr>
              <a:buSzPts val="2000"/>
              <a:buChar char="•"/>
              <a:defRPr/>
            </a:lvl7pPr>
            <a:lvl8pPr marL="3657600" lvl="7" indent="-355600" algn="l" rtl="0">
              <a:spcBef>
                <a:spcPts val="0"/>
              </a:spcBef>
              <a:spcAft>
                <a:spcPts val="0"/>
              </a:spcAft>
              <a:buClr>
                <a:schemeClr val="dk1"/>
              </a:buClr>
              <a:buSzPts val="2000"/>
              <a:buChar char="•"/>
              <a:defRPr/>
            </a:lvl8pPr>
            <a:lvl9pPr marL="4114800" lvl="8" indent="-355600" algn="l" rtl="0">
              <a:spcBef>
                <a:spcPts val="0"/>
              </a:spcBef>
              <a:spcAft>
                <a:spcPts val="0"/>
              </a:spcAft>
              <a:buClr>
                <a:schemeClr val="dk1"/>
              </a:buClr>
              <a:buSzPts val="2000"/>
              <a:buChar char="•"/>
              <a:defRPr/>
            </a:lvl9pPr>
          </a:lstStyle>
          <a:p>
            <a:endParaRPr/>
          </a:p>
        </p:txBody>
      </p:sp>
      <p:sp>
        <p:nvSpPr>
          <p:cNvPr id="264" name="Google Shape;264;p58"/>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0"/>
        <p:cNvGrpSpPr/>
        <p:nvPr/>
      </p:nvGrpSpPr>
      <p:grpSpPr>
        <a:xfrm>
          <a:off x="0" y="0"/>
          <a:ext cx="0" cy="0"/>
          <a:chOff x="0" y="0"/>
          <a:chExt cx="0" cy="0"/>
        </a:xfrm>
      </p:grpSpPr>
      <p:cxnSp>
        <p:nvCxnSpPr>
          <p:cNvPr id="271" name="Google Shape;271;p60"/>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272" name="Google Shape;272;p60"/>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273" name="Google Shape;273;p60"/>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28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4" name="Google Shape;274;p60"/>
          <p:cNvSpPr txBox="1">
            <a:spLocks noGrp="1"/>
          </p:cNvSpPr>
          <p:nvPr>
            <p:ph type="body" idx="1"/>
          </p:nvPr>
        </p:nvSpPr>
        <p:spPr>
          <a:xfrm>
            <a:off x="1828800" y="1676400"/>
            <a:ext cx="6858000" cy="419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1600"/>
              <a:buNone/>
              <a:defRPr sz="2000" b="1"/>
            </a:lvl1pPr>
            <a:lvl2pPr marL="914400" lvl="1" indent="-320040" algn="l" rtl="0">
              <a:spcBef>
                <a:spcPts val="360"/>
              </a:spcBef>
              <a:spcAft>
                <a:spcPts val="0"/>
              </a:spcAft>
              <a:buSzPts val="1440"/>
              <a:buChar char="▪"/>
              <a:defRPr sz="1800"/>
            </a:lvl2pPr>
            <a:lvl3pPr marL="1371600" lvl="2" indent="-320039" algn="l" rtl="0">
              <a:spcBef>
                <a:spcPts val="360"/>
              </a:spcBef>
              <a:spcAft>
                <a:spcPts val="0"/>
              </a:spcAft>
              <a:buSzPts val="1440"/>
              <a:buChar char="▪"/>
              <a:defRPr sz="1800"/>
            </a:lvl3pPr>
            <a:lvl4pPr marL="1828800" lvl="3" indent="-320039" algn="l" rtl="0">
              <a:spcBef>
                <a:spcPts val="360"/>
              </a:spcBef>
              <a:spcAft>
                <a:spcPts val="0"/>
              </a:spcAft>
              <a:buSzPts val="1440"/>
              <a:buChar char="▪"/>
              <a:defRPr sz="1800"/>
            </a:lvl4pPr>
            <a:lvl5pPr marL="2286000" lvl="4" indent="-320039" algn="l" rtl="0">
              <a:spcBef>
                <a:spcPts val="360"/>
              </a:spcBef>
              <a:spcAft>
                <a:spcPts val="0"/>
              </a:spcAft>
              <a:buSzPts val="1440"/>
              <a:buChar char="▪"/>
              <a:defRPr sz="18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5"/>
        <p:cNvGrpSpPr/>
        <p:nvPr/>
      </p:nvGrpSpPr>
      <p:grpSpPr>
        <a:xfrm>
          <a:off x="0" y="0"/>
          <a:ext cx="0" cy="0"/>
          <a:chOff x="0" y="0"/>
          <a:chExt cx="0" cy="0"/>
        </a:xfrm>
      </p:grpSpPr>
      <p:cxnSp>
        <p:nvCxnSpPr>
          <p:cNvPr id="276" name="Google Shape;276;p61"/>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277" name="Google Shape;277;p61"/>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278" name="Google Shape;278;p61"/>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5EB12A"/>
        </a:solidFill>
        <a:effectLst/>
      </p:bgPr>
    </p:bg>
    <p:spTree>
      <p:nvGrpSpPr>
        <p:cNvPr id="1" name="Shape 279"/>
        <p:cNvGrpSpPr/>
        <p:nvPr/>
      </p:nvGrpSpPr>
      <p:grpSpPr>
        <a:xfrm>
          <a:off x="0" y="0"/>
          <a:ext cx="0" cy="0"/>
          <a:chOff x="0" y="0"/>
          <a:chExt cx="0" cy="0"/>
        </a:xfrm>
      </p:grpSpPr>
      <p:sp>
        <p:nvSpPr>
          <p:cNvPr id="280" name="Google Shape;280;p62"/>
          <p:cNvSpPr/>
          <p:nvPr/>
        </p:nvSpPr>
        <p:spPr>
          <a:xfrm flipH="1">
            <a:off x="7733184" y="160735"/>
            <a:ext cx="1285800" cy="868500"/>
          </a:xfrm>
          <a:prstGeom prst="round1Rect">
            <a:avLst>
              <a:gd name="adj" fmla="val 46540"/>
            </a:avLst>
          </a:prstGeom>
          <a:solidFill>
            <a:srgbClr val="5EB12A"/>
          </a:solidFill>
          <a:ln>
            <a:noFill/>
          </a:ln>
        </p:spPr>
        <p:txBody>
          <a:bodyPr spcFirstLastPara="1" wrap="square" lIns="64275" tIns="32125" rIns="64275" bIns="32125" anchor="t" anchorCtr="0">
            <a:noAutofit/>
          </a:bodyPr>
          <a:lstStyle/>
          <a:p>
            <a:pPr marL="0" marR="0" lvl="0" indent="0" algn="ctr" rtl="0">
              <a:spcBef>
                <a:spcPts val="0"/>
              </a:spcBef>
              <a:spcAft>
                <a:spcPts val="0"/>
              </a:spcAft>
              <a:buNone/>
            </a:pPr>
            <a:endParaRPr sz="1800">
              <a:solidFill>
                <a:schemeClr val="dk1"/>
              </a:solidFill>
              <a:latin typeface="Merriweather Sans"/>
              <a:ea typeface="Merriweather Sans"/>
              <a:cs typeface="Merriweather Sans"/>
              <a:sym typeface="Merriweather Sans"/>
            </a:endParaRPr>
          </a:p>
        </p:txBody>
      </p:sp>
      <p:sp>
        <p:nvSpPr>
          <p:cNvPr id="281" name="Google Shape;281;p62"/>
          <p:cNvSpPr txBox="1">
            <a:spLocks noGrp="1"/>
          </p:cNvSpPr>
          <p:nvPr>
            <p:ph type="title"/>
          </p:nvPr>
        </p:nvSpPr>
        <p:spPr>
          <a:xfrm>
            <a:off x="1139652" y="2518172"/>
            <a:ext cx="6647100" cy="1361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2800" b="1" cap="none">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2"/>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Ed contact page">
  <p:cSld name="Ed contact page">
    <p:spTree>
      <p:nvGrpSpPr>
        <p:cNvPr id="1" name="Shape 283"/>
        <p:cNvGrpSpPr/>
        <p:nvPr/>
      </p:nvGrpSpPr>
      <p:grpSpPr>
        <a:xfrm>
          <a:off x="0" y="0"/>
          <a:ext cx="0" cy="0"/>
          <a:chOff x="0" y="0"/>
          <a:chExt cx="0" cy="0"/>
        </a:xfrm>
      </p:grpSpPr>
      <p:grpSp>
        <p:nvGrpSpPr>
          <p:cNvPr id="284" name="Google Shape;284;p64"/>
          <p:cNvGrpSpPr/>
          <p:nvPr/>
        </p:nvGrpSpPr>
        <p:grpSpPr>
          <a:xfrm>
            <a:off x="152400" y="0"/>
            <a:ext cx="8991600" cy="6669300"/>
            <a:chOff x="152400" y="-76200"/>
            <a:chExt cx="8991600" cy="6669300"/>
          </a:xfrm>
        </p:grpSpPr>
        <p:sp>
          <p:nvSpPr>
            <p:cNvPr id="285" name="Google Shape;285;p64"/>
            <p:cNvSpPr/>
            <p:nvPr/>
          </p:nvSpPr>
          <p:spPr>
            <a:xfrm>
              <a:off x="304800" y="-76200"/>
              <a:ext cx="8839200" cy="655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 name="Google Shape;286;p64"/>
            <p:cNvSpPr/>
            <p:nvPr/>
          </p:nvSpPr>
          <p:spPr>
            <a:xfrm>
              <a:off x="152400" y="76200"/>
              <a:ext cx="8839200" cy="65169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87" name="Google Shape;287;p64"/>
          <p:cNvSpPr txBox="1"/>
          <p:nvPr/>
        </p:nvSpPr>
        <p:spPr>
          <a:xfrm>
            <a:off x="971600" y="985366"/>
            <a:ext cx="4724400" cy="554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rgbClr val="FFFF00"/>
                </a:solidFill>
                <a:latin typeface="Calibri"/>
                <a:ea typeface="Calibri"/>
                <a:cs typeface="Calibri"/>
                <a:sym typeface="Calibri"/>
              </a:rPr>
              <a:t>FOR FURTHER INFORMATION, PLEASE CONTACT:</a:t>
            </a:r>
            <a:endParaRPr/>
          </a:p>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Edward G. Happ</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Executive Fellow</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University of Michigan, School of Information</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Office: +1 734-764-6367</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Mobile: +1 203-979-5364 </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Email: ehapp@umich.edu </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Website: www.eghapp.com </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Blog: http://eghapp.blogspot.com/  </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Twitter: @ehapp</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SKYPE: eghapp</a:t>
            </a:r>
            <a:endParaRPr/>
          </a:p>
          <a:p>
            <a:pPr marL="0" marR="0" lvl="0" indent="0" algn="l" rtl="0">
              <a:lnSpc>
                <a:spcPct val="100000"/>
              </a:lnSpc>
              <a:spcBef>
                <a:spcPts val="0"/>
              </a:spcBef>
              <a:spcAft>
                <a:spcPts val="0"/>
              </a:spcAft>
              <a:buNone/>
            </a:pPr>
            <a:endParaRPr sz="2000" b="1" baseline="30000">
              <a:solidFill>
                <a:srgbClr val="FF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Helping to Make Connections For Good</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Join my network on LinkedIn at https://www.linkedin.com/in/edward-g-happ-23477b</a:t>
            </a:r>
            <a:endParaRPr/>
          </a:p>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rgbClr val="FFFF00"/>
                </a:solidFill>
                <a:latin typeface="Calibri"/>
                <a:ea typeface="Calibri"/>
                <a:cs typeface="Calibri"/>
                <a:sym typeface="Calibri"/>
              </a:rPr>
              <a:t>THIS PRESENTATION IS PUBLISHED BY</a:t>
            </a:r>
            <a:endParaRPr/>
          </a:p>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School of Information</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University of Michigan</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4322 North Quad</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105 S. State St.</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Ann Arbor, MI 48109-1285</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Phone: +1 (734) 763-2285</a:t>
            </a:r>
            <a:endParaRPr/>
          </a:p>
        </p:txBody>
      </p:sp>
      <p:pic>
        <p:nvPicPr>
          <p:cNvPr id="288" name="Google Shape;288;p64" descr="UMSI logo"/>
          <p:cNvPicPr preferRelativeResize="0"/>
          <p:nvPr/>
        </p:nvPicPr>
        <p:blipFill rotWithShape="1">
          <a:blip r:embed="rId2">
            <a:alphaModFix/>
          </a:blip>
          <a:srcRect/>
          <a:stretch/>
        </p:blipFill>
        <p:spPr>
          <a:xfrm>
            <a:off x="971600" y="375386"/>
            <a:ext cx="5841271" cy="53333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rt Layout">
  <p:cSld name="Chart Layout">
    <p:spTree>
      <p:nvGrpSpPr>
        <p:cNvPr id="1" name="Shape 38"/>
        <p:cNvGrpSpPr/>
        <p:nvPr/>
      </p:nvGrpSpPr>
      <p:grpSpPr>
        <a:xfrm>
          <a:off x="0" y="0"/>
          <a:ext cx="0" cy="0"/>
          <a:chOff x="0" y="0"/>
          <a:chExt cx="0" cy="0"/>
        </a:xfrm>
      </p:grpSpPr>
      <p:cxnSp>
        <p:nvCxnSpPr>
          <p:cNvPr id="39" name="Google Shape;39;p7"/>
          <p:cNvCxnSpPr/>
          <p:nvPr/>
        </p:nvCxnSpPr>
        <p:spPr>
          <a:xfrm>
            <a:off x="1828800" y="354013"/>
            <a:ext cx="6858000" cy="1587"/>
          </a:xfrm>
          <a:prstGeom prst="straightConnector1">
            <a:avLst/>
          </a:prstGeom>
          <a:noFill/>
          <a:ln w="9525" cap="flat" cmpd="sng">
            <a:solidFill>
              <a:srgbClr val="7F7F7F"/>
            </a:solidFill>
            <a:prstDash val="dash"/>
            <a:round/>
            <a:headEnd type="none" w="sm" len="sm"/>
            <a:tailEnd type="none" w="sm" len="sm"/>
          </a:ln>
        </p:spPr>
      </p:cxnSp>
      <p:cxnSp>
        <p:nvCxnSpPr>
          <p:cNvPr id="40" name="Google Shape;40;p7"/>
          <p:cNvCxnSpPr/>
          <p:nvPr/>
        </p:nvCxnSpPr>
        <p:spPr>
          <a:xfrm>
            <a:off x="1828800" y="1495425"/>
            <a:ext cx="6858000" cy="1588"/>
          </a:xfrm>
          <a:prstGeom prst="straightConnector1">
            <a:avLst/>
          </a:prstGeom>
          <a:noFill/>
          <a:ln w="9525" cap="flat" cmpd="sng">
            <a:solidFill>
              <a:srgbClr val="7F7F7F"/>
            </a:solidFill>
            <a:prstDash val="dash"/>
            <a:round/>
            <a:headEnd type="none" w="sm" len="sm"/>
            <a:tailEnd type="none" w="sm" len="sm"/>
          </a:ln>
        </p:spPr>
      </p:cxnSp>
      <p:sp>
        <p:nvSpPr>
          <p:cNvPr id="41" name="Google Shape;41;p7"/>
          <p:cNvSpPr>
            <a:spLocks noGrp="1"/>
          </p:cNvSpPr>
          <p:nvPr>
            <p:ph type="chart" idx="2"/>
          </p:nvPr>
        </p:nvSpPr>
        <p:spPr>
          <a:xfrm>
            <a:off x="457200" y="1676400"/>
            <a:ext cx="3352800" cy="4191000"/>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CF1C21"/>
              </a:buClr>
              <a:buSzPts val="1600"/>
              <a:buFont typeface="Noto Sans Symbols"/>
              <a:buNone/>
              <a:defRPr sz="2000" b="1" i="0" u="none" strike="noStrike" cap="none">
                <a:solidFill>
                  <a:schemeClr val="dk1"/>
                </a:solidFill>
                <a:latin typeface="Arial"/>
                <a:ea typeface="Arial"/>
                <a:cs typeface="Arial"/>
                <a:sym typeface="Arial"/>
              </a:defRPr>
            </a:lvl1pPr>
            <a:lvl2pPr marR="0" lvl="1"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2pPr>
            <a:lvl3pPr marR="0" lvl="2"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3pPr>
            <a:lvl4pPr marR="0" lvl="3"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4pPr>
            <a:lvl5pPr marR="0" lvl="4"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3959770" y="1676400"/>
            <a:ext cx="4724400" cy="41910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40"/>
              <a:buNone/>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hart Layout">
  <p:cSld name="Chart Layout">
    <p:spTree>
      <p:nvGrpSpPr>
        <p:cNvPr id="1" name="Shape 289"/>
        <p:cNvGrpSpPr/>
        <p:nvPr/>
      </p:nvGrpSpPr>
      <p:grpSpPr>
        <a:xfrm>
          <a:off x="0" y="0"/>
          <a:ext cx="0" cy="0"/>
          <a:chOff x="0" y="0"/>
          <a:chExt cx="0" cy="0"/>
        </a:xfrm>
      </p:grpSpPr>
      <p:cxnSp>
        <p:nvCxnSpPr>
          <p:cNvPr id="290" name="Google Shape;290;p65"/>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291" name="Google Shape;291;p65"/>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292" name="Google Shape;292;p65"/>
          <p:cNvSpPr>
            <a:spLocks noGrp="1"/>
          </p:cNvSpPr>
          <p:nvPr>
            <p:ph type="chart" idx="2"/>
          </p:nvPr>
        </p:nvSpPr>
        <p:spPr>
          <a:xfrm>
            <a:off x="457200" y="1676400"/>
            <a:ext cx="3352800" cy="4191000"/>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CF1C21"/>
              </a:buClr>
              <a:buSzPts val="1600"/>
              <a:buFont typeface="Noto Sans Symbols"/>
              <a:buNone/>
              <a:defRPr sz="2000" b="1" i="0" u="none" strike="noStrike" cap="none">
                <a:solidFill>
                  <a:schemeClr val="dk1"/>
                </a:solidFill>
                <a:latin typeface="Arial"/>
                <a:ea typeface="Arial"/>
                <a:cs typeface="Arial"/>
                <a:sym typeface="Arial"/>
              </a:defRPr>
            </a:lvl1pPr>
            <a:lvl2pPr marR="0" lvl="1"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2pPr>
            <a:lvl3pPr marR="0" lvl="2"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3pPr>
            <a:lvl4pPr marR="0" lvl="3"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4pPr>
            <a:lvl5pPr marR="0" lvl="4"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3" name="Google Shape;293;p65"/>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4" name="Google Shape;294;p65"/>
          <p:cNvSpPr txBox="1">
            <a:spLocks noGrp="1"/>
          </p:cNvSpPr>
          <p:nvPr>
            <p:ph type="body" idx="1"/>
          </p:nvPr>
        </p:nvSpPr>
        <p:spPr>
          <a:xfrm>
            <a:off x="3959770" y="1676400"/>
            <a:ext cx="4724400" cy="4191000"/>
          </a:xfrm>
          <a:prstGeom prst="rect">
            <a:avLst/>
          </a:prstGeom>
          <a:noFill/>
          <a:ln>
            <a:noFill/>
          </a:ln>
        </p:spPr>
        <p:txBody>
          <a:bodyPr spcFirstLastPara="1" wrap="square" lIns="91425" tIns="45700" rIns="91425" bIns="45700" anchor="t" anchorCtr="0">
            <a:noAutofit/>
          </a:bodyPr>
          <a:lstStyle>
            <a:lvl1pPr marL="457200" lvl="0" indent="-228600" algn="l" rtl="0">
              <a:spcBef>
                <a:spcPts val="360"/>
              </a:spcBef>
              <a:spcAft>
                <a:spcPts val="0"/>
              </a:spcAft>
              <a:buSzPts val="1440"/>
              <a:buNone/>
              <a:defRPr/>
            </a:lvl1pPr>
            <a:lvl2pPr marL="914400" lvl="1" indent="-320040" algn="l" rtl="0">
              <a:spcBef>
                <a:spcPts val="360"/>
              </a:spcBef>
              <a:spcAft>
                <a:spcPts val="0"/>
              </a:spcAft>
              <a:buSzPts val="1440"/>
              <a:buChar char="▪"/>
              <a:defRPr/>
            </a:lvl2pPr>
            <a:lvl3pPr marL="1371600" lvl="2" indent="-320039" algn="l" rtl="0">
              <a:spcBef>
                <a:spcPts val="360"/>
              </a:spcBef>
              <a:spcAft>
                <a:spcPts val="0"/>
              </a:spcAft>
              <a:buSzPts val="1440"/>
              <a:buChar char="▪"/>
              <a:defRPr/>
            </a:lvl3pPr>
            <a:lvl4pPr marL="1828800" lvl="3" indent="-320039" algn="l" rtl="0">
              <a:spcBef>
                <a:spcPts val="360"/>
              </a:spcBef>
              <a:spcAft>
                <a:spcPts val="0"/>
              </a:spcAft>
              <a:buSzPts val="1440"/>
              <a:buChar char="▪"/>
              <a:defRPr/>
            </a:lvl4pPr>
            <a:lvl5pPr marL="2286000" lvl="4" indent="-320039" algn="l" rtl="0">
              <a:spcBef>
                <a:spcPts val="360"/>
              </a:spcBef>
              <a:spcAft>
                <a:spcPts val="0"/>
              </a:spcAft>
              <a:buSzPts val="144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hoto Layout">
  <p:cSld name="Photo Layout">
    <p:spTree>
      <p:nvGrpSpPr>
        <p:cNvPr id="1" name="Shape 295"/>
        <p:cNvGrpSpPr/>
        <p:nvPr/>
      </p:nvGrpSpPr>
      <p:grpSpPr>
        <a:xfrm>
          <a:off x="0" y="0"/>
          <a:ext cx="0" cy="0"/>
          <a:chOff x="0" y="0"/>
          <a:chExt cx="0" cy="0"/>
        </a:xfrm>
      </p:grpSpPr>
      <p:cxnSp>
        <p:nvCxnSpPr>
          <p:cNvPr id="296" name="Google Shape;296;p66"/>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297" name="Google Shape;297;p66"/>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298" name="Google Shape;298;p66"/>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9" name="Google Shape;299;p66"/>
          <p:cNvSpPr>
            <a:spLocks noGrp="1"/>
          </p:cNvSpPr>
          <p:nvPr>
            <p:ph type="pic" idx="2"/>
          </p:nvPr>
        </p:nvSpPr>
        <p:spPr>
          <a:xfrm>
            <a:off x="1828800" y="2895600"/>
            <a:ext cx="6858000" cy="2971800"/>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CF1C21"/>
              </a:buClr>
              <a:buSzPts val="1600"/>
              <a:buFont typeface="Noto Sans Symbols"/>
              <a:buNone/>
              <a:defRPr sz="2000" b="1" i="0" u="none" strike="noStrike" cap="none">
                <a:solidFill>
                  <a:schemeClr val="dk1"/>
                </a:solidFill>
                <a:latin typeface="Arial"/>
                <a:ea typeface="Arial"/>
                <a:cs typeface="Arial"/>
                <a:sym typeface="Arial"/>
              </a:defRPr>
            </a:lvl1pPr>
            <a:lvl2pPr marR="0" lvl="1"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2pPr>
            <a:lvl3pPr marR="0" lvl="2"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3pPr>
            <a:lvl4pPr marR="0" lvl="3"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4pPr>
            <a:lvl5pPr marR="0" lvl="4"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0" name="Google Shape;300;p66"/>
          <p:cNvSpPr txBox="1">
            <a:spLocks noGrp="1"/>
          </p:cNvSpPr>
          <p:nvPr>
            <p:ph type="body" idx="1"/>
          </p:nvPr>
        </p:nvSpPr>
        <p:spPr>
          <a:xfrm>
            <a:off x="1828800" y="1631732"/>
            <a:ext cx="6858000" cy="1143000"/>
          </a:xfrm>
          <a:prstGeom prst="rect">
            <a:avLst/>
          </a:prstGeom>
          <a:noFill/>
          <a:ln>
            <a:noFill/>
          </a:ln>
        </p:spPr>
        <p:txBody>
          <a:bodyPr spcFirstLastPara="1" wrap="square" lIns="91425" tIns="45700" rIns="91425" bIns="45700" anchor="t" anchorCtr="0">
            <a:noAutofit/>
          </a:bodyPr>
          <a:lstStyle>
            <a:lvl1pPr marL="457200" lvl="0" indent="-228600" algn="l" rtl="0">
              <a:spcBef>
                <a:spcPts val="360"/>
              </a:spcBef>
              <a:spcAft>
                <a:spcPts val="0"/>
              </a:spcAft>
              <a:buSzPts val="1440"/>
              <a:buNone/>
              <a:defRPr/>
            </a:lvl1pPr>
            <a:lvl2pPr marL="914400" lvl="1" indent="-320040" algn="l" rtl="0">
              <a:spcBef>
                <a:spcPts val="360"/>
              </a:spcBef>
              <a:spcAft>
                <a:spcPts val="0"/>
              </a:spcAft>
              <a:buSzPts val="1440"/>
              <a:buChar char="▪"/>
              <a:defRPr/>
            </a:lvl2pPr>
            <a:lvl3pPr marL="1371600" lvl="2" indent="-320039" algn="l" rtl="0">
              <a:spcBef>
                <a:spcPts val="360"/>
              </a:spcBef>
              <a:spcAft>
                <a:spcPts val="0"/>
              </a:spcAft>
              <a:buSzPts val="1440"/>
              <a:buChar char="▪"/>
              <a:defRPr/>
            </a:lvl3pPr>
            <a:lvl4pPr marL="1828800" lvl="3" indent="-320039" algn="l" rtl="0">
              <a:spcBef>
                <a:spcPts val="360"/>
              </a:spcBef>
              <a:spcAft>
                <a:spcPts val="0"/>
              </a:spcAft>
              <a:buSzPts val="1440"/>
              <a:buChar char="▪"/>
              <a:defRPr/>
            </a:lvl4pPr>
            <a:lvl5pPr marL="2286000" lvl="4" indent="-320039" algn="l" rtl="0">
              <a:spcBef>
                <a:spcPts val="360"/>
              </a:spcBef>
              <a:spcAft>
                <a:spcPts val="0"/>
              </a:spcAft>
              <a:buSzPts val="144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1"/>
        <p:cNvGrpSpPr/>
        <p:nvPr/>
      </p:nvGrpSpPr>
      <p:grpSpPr>
        <a:xfrm>
          <a:off x="0" y="0"/>
          <a:ext cx="0" cy="0"/>
          <a:chOff x="0" y="0"/>
          <a:chExt cx="0" cy="0"/>
        </a:xfrm>
      </p:grpSpPr>
      <p:cxnSp>
        <p:nvCxnSpPr>
          <p:cNvPr id="302" name="Google Shape;302;p67"/>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303" name="Google Shape;303;p67"/>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304" name="Google Shape;304;p67"/>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5" name="Google Shape;305;p67"/>
          <p:cNvSpPr txBox="1">
            <a:spLocks noGrp="1"/>
          </p:cNvSpPr>
          <p:nvPr>
            <p:ph type="body" idx="1"/>
          </p:nvPr>
        </p:nvSpPr>
        <p:spPr>
          <a:xfrm>
            <a:off x="457200" y="1676400"/>
            <a:ext cx="4038600" cy="4191000"/>
          </a:xfrm>
          <a:prstGeom prst="rect">
            <a:avLst/>
          </a:prstGeom>
          <a:noFill/>
          <a:ln>
            <a:noFill/>
          </a:ln>
        </p:spPr>
        <p:txBody>
          <a:bodyPr spcFirstLastPara="1" wrap="square" lIns="91425" tIns="45700" rIns="91425" bIns="45700" anchor="t" anchorCtr="0">
            <a:noAutofit/>
          </a:bodyPr>
          <a:lstStyle>
            <a:lvl1pPr marL="457200" lvl="0" indent="-228600" algn="l" rtl="0">
              <a:spcBef>
                <a:spcPts val="440"/>
              </a:spcBef>
              <a:spcAft>
                <a:spcPts val="0"/>
              </a:spcAft>
              <a:buSzPts val="1760"/>
              <a:buNone/>
              <a:defRPr sz="2200"/>
            </a:lvl1pPr>
            <a:lvl2pPr marL="914400" lvl="1" indent="-330200" algn="l" rtl="0">
              <a:spcBef>
                <a:spcPts val="400"/>
              </a:spcBef>
              <a:spcAft>
                <a:spcPts val="0"/>
              </a:spcAft>
              <a:buSzPts val="1600"/>
              <a:buChar char="▪"/>
              <a:defRPr sz="2000"/>
            </a:lvl2pPr>
            <a:lvl3pPr marL="1371600" lvl="2" indent="-330200" algn="l" rtl="0">
              <a:spcBef>
                <a:spcPts val="400"/>
              </a:spcBef>
              <a:spcAft>
                <a:spcPts val="0"/>
              </a:spcAft>
              <a:buSzPts val="1600"/>
              <a:buChar char="▪"/>
              <a:defRPr sz="2000"/>
            </a:lvl3pPr>
            <a:lvl4pPr marL="1828800" lvl="3" indent="-330200" algn="l" rtl="0">
              <a:spcBef>
                <a:spcPts val="400"/>
              </a:spcBef>
              <a:spcAft>
                <a:spcPts val="0"/>
              </a:spcAft>
              <a:buSzPts val="1600"/>
              <a:buChar char="▪"/>
              <a:defRPr sz="2000"/>
            </a:lvl4pPr>
            <a:lvl5pPr marL="2286000" lvl="4" indent="-330200" algn="l" rtl="0">
              <a:spcBef>
                <a:spcPts val="400"/>
              </a:spcBef>
              <a:spcAft>
                <a:spcPts val="0"/>
              </a:spcAft>
              <a:buSzPts val="1600"/>
              <a:buChar char="▪"/>
              <a:defRPr sz="20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06" name="Google Shape;306;p67"/>
          <p:cNvSpPr txBox="1">
            <a:spLocks noGrp="1"/>
          </p:cNvSpPr>
          <p:nvPr>
            <p:ph type="body" idx="2"/>
          </p:nvPr>
        </p:nvSpPr>
        <p:spPr>
          <a:xfrm>
            <a:off x="4648200" y="1676400"/>
            <a:ext cx="4038600" cy="4191000"/>
          </a:xfrm>
          <a:prstGeom prst="rect">
            <a:avLst/>
          </a:prstGeom>
          <a:noFill/>
          <a:ln>
            <a:noFill/>
          </a:ln>
        </p:spPr>
        <p:txBody>
          <a:bodyPr spcFirstLastPara="1" wrap="square" lIns="91425" tIns="45700" rIns="91425" bIns="45700" anchor="t" anchorCtr="0">
            <a:noAutofit/>
          </a:bodyPr>
          <a:lstStyle>
            <a:lvl1pPr marL="457200" lvl="0" indent="-228600" algn="l" rtl="0">
              <a:spcBef>
                <a:spcPts val="440"/>
              </a:spcBef>
              <a:spcAft>
                <a:spcPts val="0"/>
              </a:spcAft>
              <a:buSzPts val="1760"/>
              <a:buNone/>
              <a:defRPr sz="2200"/>
            </a:lvl1pPr>
            <a:lvl2pPr marL="914400" lvl="1" indent="-330200" algn="l" rtl="0">
              <a:spcBef>
                <a:spcPts val="400"/>
              </a:spcBef>
              <a:spcAft>
                <a:spcPts val="0"/>
              </a:spcAft>
              <a:buSzPts val="1600"/>
              <a:buChar char="▪"/>
              <a:defRPr sz="2000"/>
            </a:lvl2pPr>
            <a:lvl3pPr marL="1371600" lvl="2" indent="-330200" algn="l" rtl="0">
              <a:spcBef>
                <a:spcPts val="400"/>
              </a:spcBef>
              <a:spcAft>
                <a:spcPts val="0"/>
              </a:spcAft>
              <a:buSzPts val="1600"/>
              <a:buChar char="▪"/>
              <a:defRPr sz="2000"/>
            </a:lvl3pPr>
            <a:lvl4pPr marL="1828800" lvl="3" indent="-330200" algn="l" rtl="0">
              <a:spcBef>
                <a:spcPts val="400"/>
              </a:spcBef>
              <a:spcAft>
                <a:spcPts val="0"/>
              </a:spcAft>
              <a:buSzPts val="1600"/>
              <a:buChar char="▪"/>
              <a:defRPr sz="2000"/>
            </a:lvl4pPr>
            <a:lvl5pPr marL="2286000" lvl="4" indent="-330200" algn="l" rtl="0">
              <a:spcBef>
                <a:spcPts val="400"/>
              </a:spcBef>
              <a:spcAft>
                <a:spcPts val="0"/>
              </a:spcAft>
              <a:buSzPts val="1600"/>
              <a:buChar char="▪"/>
              <a:defRPr sz="20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7"/>
        <p:cNvGrpSpPr/>
        <p:nvPr/>
      </p:nvGrpSpPr>
      <p:grpSpPr>
        <a:xfrm>
          <a:off x="0" y="0"/>
          <a:ext cx="0" cy="0"/>
          <a:chOff x="0" y="0"/>
          <a:chExt cx="0" cy="0"/>
        </a:xfrm>
      </p:grpSpPr>
      <p:cxnSp>
        <p:nvCxnSpPr>
          <p:cNvPr id="308" name="Google Shape;308;p68"/>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309" name="Google Shape;309;p68"/>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310" name="Google Shape;310;p68"/>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1" name="Google Shape;311;p68"/>
          <p:cNvSpPr txBox="1">
            <a:spLocks noGrp="1"/>
          </p:cNvSpPr>
          <p:nvPr>
            <p:ph type="body" idx="1"/>
          </p:nvPr>
        </p:nvSpPr>
        <p:spPr>
          <a:xfrm>
            <a:off x="457200" y="1676399"/>
            <a:ext cx="4040100" cy="574800"/>
          </a:xfrm>
          <a:prstGeom prst="rect">
            <a:avLst/>
          </a:prstGeom>
          <a:noFill/>
          <a:ln>
            <a:noFill/>
          </a:ln>
        </p:spPr>
        <p:txBody>
          <a:bodyPr spcFirstLastPara="1" wrap="square" lIns="91425" tIns="45700" rIns="91425" bIns="45700" anchor="ctr" anchorCtr="0">
            <a:noAutofit/>
          </a:bodyPr>
          <a:lstStyle>
            <a:lvl1pPr marL="457200" lvl="0" indent="-228600" algn="l" rtl="0">
              <a:spcBef>
                <a:spcPts val="440"/>
              </a:spcBef>
              <a:spcAft>
                <a:spcPts val="0"/>
              </a:spcAft>
              <a:buSzPts val="1760"/>
              <a:buNone/>
              <a:defRPr sz="2200" b="0"/>
            </a:lvl1pPr>
            <a:lvl2pPr marL="914400" lvl="1" indent="-228600" algn="l" rtl="0">
              <a:spcBef>
                <a:spcPts val="400"/>
              </a:spcBef>
              <a:spcAft>
                <a:spcPts val="0"/>
              </a:spcAft>
              <a:buSzPts val="1600"/>
              <a:buNone/>
              <a:defRPr sz="2000" b="1"/>
            </a:lvl2pPr>
            <a:lvl3pPr marL="1371600" lvl="2" indent="-228600" algn="l" rtl="0">
              <a:spcBef>
                <a:spcPts val="360"/>
              </a:spcBef>
              <a:spcAft>
                <a:spcPts val="0"/>
              </a:spcAft>
              <a:buSzPts val="1440"/>
              <a:buNone/>
              <a:defRPr sz="1800" b="1"/>
            </a:lvl3pPr>
            <a:lvl4pPr marL="1828800" lvl="3" indent="-228600" algn="l" rtl="0">
              <a:spcBef>
                <a:spcPts val="320"/>
              </a:spcBef>
              <a:spcAft>
                <a:spcPts val="0"/>
              </a:spcAft>
              <a:buSzPts val="1280"/>
              <a:buNone/>
              <a:defRPr sz="1600" b="1"/>
            </a:lvl4pPr>
            <a:lvl5pPr marL="2286000" lvl="4" indent="-228600" algn="l" rtl="0">
              <a:spcBef>
                <a:spcPts val="320"/>
              </a:spcBef>
              <a:spcAft>
                <a:spcPts val="0"/>
              </a:spcAft>
              <a:buSzPts val="128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12" name="Google Shape;312;p68"/>
          <p:cNvSpPr txBox="1">
            <a:spLocks noGrp="1"/>
          </p:cNvSpPr>
          <p:nvPr>
            <p:ph type="body" idx="2"/>
          </p:nvPr>
        </p:nvSpPr>
        <p:spPr>
          <a:xfrm>
            <a:off x="457200" y="2251075"/>
            <a:ext cx="4040100" cy="3616200"/>
          </a:xfrm>
          <a:prstGeom prst="rect">
            <a:avLst/>
          </a:prstGeom>
          <a:noFill/>
          <a:ln>
            <a:noFill/>
          </a:ln>
        </p:spPr>
        <p:txBody>
          <a:bodyPr spcFirstLastPara="1" wrap="square" lIns="91425" tIns="45700" rIns="91425" bIns="45700" anchor="t" anchorCtr="0">
            <a:noAutofit/>
          </a:bodyPr>
          <a:lstStyle>
            <a:lvl1pPr marL="457200" lvl="0" indent="-228600" algn="l" rtl="0">
              <a:spcBef>
                <a:spcPts val="440"/>
              </a:spcBef>
              <a:spcAft>
                <a:spcPts val="0"/>
              </a:spcAft>
              <a:buSzPts val="1760"/>
              <a:buNone/>
              <a:defRPr sz="2200"/>
            </a:lvl1pPr>
            <a:lvl2pPr marL="914400" lvl="1" indent="-330200" algn="l" rtl="0">
              <a:spcBef>
                <a:spcPts val="400"/>
              </a:spcBef>
              <a:spcAft>
                <a:spcPts val="0"/>
              </a:spcAft>
              <a:buSzPts val="1600"/>
              <a:buChar char="▪"/>
              <a:defRPr sz="2000"/>
            </a:lvl2pPr>
            <a:lvl3pPr marL="1371600" lvl="2" indent="-330200" algn="l" rtl="0">
              <a:spcBef>
                <a:spcPts val="400"/>
              </a:spcBef>
              <a:spcAft>
                <a:spcPts val="0"/>
              </a:spcAft>
              <a:buSzPts val="1600"/>
              <a:buChar char="▪"/>
              <a:defRPr sz="2000"/>
            </a:lvl3pPr>
            <a:lvl4pPr marL="1828800" lvl="3" indent="-330200" algn="l" rtl="0">
              <a:spcBef>
                <a:spcPts val="400"/>
              </a:spcBef>
              <a:spcAft>
                <a:spcPts val="0"/>
              </a:spcAft>
              <a:buSzPts val="1600"/>
              <a:buChar char="▪"/>
              <a:defRPr sz="2000"/>
            </a:lvl4pPr>
            <a:lvl5pPr marL="2286000" lvl="4" indent="-330200" algn="l" rtl="0">
              <a:spcBef>
                <a:spcPts val="400"/>
              </a:spcBef>
              <a:spcAft>
                <a:spcPts val="0"/>
              </a:spcAft>
              <a:buSzPts val="1600"/>
              <a:buChar char="▪"/>
              <a:defRPr sz="20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13" name="Google Shape;313;p68"/>
          <p:cNvSpPr txBox="1">
            <a:spLocks noGrp="1"/>
          </p:cNvSpPr>
          <p:nvPr>
            <p:ph type="body" idx="3"/>
          </p:nvPr>
        </p:nvSpPr>
        <p:spPr>
          <a:xfrm>
            <a:off x="4645025" y="1676399"/>
            <a:ext cx="4041900" cy="574800"/>
          </a:xfrm>
          <a:prstGeom prst="rect">
            <a:avLst/>
          </a:prstGeom>
          <a:noFill/>
          <a:ln>
            <a:noFill/>
          </a:ln>
        </p:spPr>
        <p:txBody>
          <a:bodyPr spcFirstLastPara="1" wrap="square" lIns="91425" tIns="45700" rIns="91425" bIns="45700" anchor="ctr" anchorCtr="0">
            <a:noAutofit/>
          </a:bodyPr>
          <a:lstStyle>
            <a:lvl1pPr marL="457200" lvl="0" indent="-228600" algn="l" rtl="0">
              <a:spcBef>
                <a:spcPts val="440"/>
              </a:spcBef>
              <a:spcAft>
                <a:spcPts val="0"/>
              </a:spcAft>
              <a:buSzPts val="1760"/>
              <a:buNone/>
              <a:defRPr sz="2200" b="0"/>
            </a:lvl1pPr>
            <a:lvl2pPr marL="914400" lvl="1" indent="-228600" algn="l" rtl="0">
              <a:spcBef>
                <a:spcPts val="400"/>
              </a:spcBef>
              <a:spcAft>
                <a:spcPts val="0"/>
              </a:spcAft>
              <a:buSzPts val="1600"/>
              <a:buNone/>
              <a:defRPr sz="2000" b="1"/>
            </a:lvl2pPr>
            <a:lvl3pPr marL="1371600" lvl="2" indent="-228600" algn="l" rtl="0">
              <a:spcBef>
                <a:spcPts val="360"/>
              </a:spcBef>
              <a:spcAft>
                <a:spcPts val="0"/>
              </a:spcAft>
              <a:buSzPts val="1440"/>
              <a:buNone/>
              <a:defRPr sz="1800" b="1"/>
            </a:lvl3pPr>
            <a:lvl4pPr marL="1828800" lvl="3" indent="-228600" algn="l" rtl="0">
              <a:spcBef>
                <a:spcPts val="320"/>
              </a:spcBef>
              <a:spcAft>
                <a:spcPts val="0"/>
              </a:spcAft>
              <a:buSzPts val="1280"/>
              <a:buNone/>
              <a:defRPr sz="1600" b="1"/>
            </a:lvl4pPr>
            <a:lvl5pPr marL="2286000" lvl="4" indent="-228600" algn="l" rtl="0">
              <a:spcBef>
                <a:spcPts val="320"/>
              </a:spcBef>
              <a:spcAft>
                <a:spcPts val="0"/>
              </a:spcAft>
              <a:buSzPts val="128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14" name="Google Shape;314;p68"/>
          <p:cNvSpPr txBox="1">
            <a:spLocks noGrp="1"/>
          </p:cNvSpPr>
          <p:nvPr>
            <p:ph type="body" idx="4"/>
          </p:nvPr>
        </p:nvSpPr>
        <p:spPr>
          <a:xfrm>
            <a:off x="4645025" y="2251075"/>
            <a:ext cx="4041900" cy="3616200"/>
          </a:xfrm>
          <a:prstGeom prst="rect">
            <a:avLst/>
          </a:prstGeom>
          <a:noFill/>
          <a:ln>
            <a:noFill/>
          </a:ln>
        </p:spPr>
        <p:txBody>
          <a:bodyPr spcFirstLastPara="1" wrap="square" lIns="91425" tIns="45700" rIns="91425" bIns="45700" anchor="t" anchorCtr="0">
            <a:noAutofit/>
          </a:bodyPr>
          <a:lstStyle>
            <a:lvl1pPr marL="457200" lvl="0" indent="-228600" algn="l" rtl="0">
              <a:spcBef>
                <a:spcPts val="440"/>
              </a:spcBef>
              <a:spcAft>
                <a:spcPts val="0"/>
              </a:spcAft>
              <a:buSzPts val="1760"/>
              <a:buNone/>
              <a:defRPr sz="2200"/>
            </a:lvl1pPr>
            <a:lvl2pPr marL="914400" lvl="1" indent="-330200" algn="l" rtl="0">
              <a:spcBef>
                <a:spcPts val="400"/>
              </a:spcBef>
              <a:spcAft>
                <a:spcPts val="0"/>
              </a:spcAft>
              <a:buSzPts val="1600"/>
              <a:buChar char="▪"/>
              <a:defRPr sz="2000"/>
            </a:lvl2pPr>
            <a:lvl3pPr marL="1371600" lvl="2" indent="-330200" algn="l" rtl="0">
              <a:spcBef>
                <a:spcPts val="400"/>
              </a:spcBef>
              <a:spcAft>
                <a:spcPts val="0"/>
              </a:spcAft>
              <a:buSzPts val="1600"/>
              <a:buChar char="▪"/>
              <a:defRPr sz="2000"/>
            </a:lvl3pPr>
            <a:lvl4pPr marL="1828800" lvl="3" indent="-330200" algn="l" rtl="0">
              <a:spcBef>
                <a:spcPts val="400"/>
              </a:spcBef>
              <a:spcAft>
                <a:spcPts val="0"/>
              </a:spcAft>
              <a:buSzPts val="1600"/>
              <a:buChar char="▪"/>
              <a:defRPr sz="2000"/>
            </a:lvl4pPr>
            <a:lvl5pPr marL="2286000" lvl="4" indent="-330200" algn="l" rtl="0">
              <a:spcBef>
                <a:spcPts val="400"/>
              </a:spcBef>
              <a:spcAft>
                <a:spcPts val="0"/>
              </a:spcAft>
              <a:buSzPts val="1600"/>
              <a:buChar char="▪"/>
              <a:defRPr sz="20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Slide">
  <p:cSld name="Title and Content Slide">
    <p:spTree>
      <p:nvGrpSpPr>
        <p:cNvPr id="1" name="Shape 315"/>
        <p:cNvGrpSpPr/>
        <p:nvPr/>
      </p:nvGrpSpPr>
      <p:grpSpPr>
        <a:xfrm>
          <a:off x="0" y="0"/>
          <a:ext cx="0" cy="0"/>
          <a:chOff x="0" y="0"/>
          <a:chExt cx="0" cy="0"/>
        </a:xfrm>
      </p:grpSpPr>
      <p:sp>
        <p:nvSpPr>
          <p:cNvPr id="316" name="Google Shape;316;p69"/>
          <p:cNvSpPr txBox="1">
            <a:spLocks noGrp="1"/>
          </p:cNvSpPr>
          <p:nvPr>
            <p:ph type="body" idx="1"/>
          </p:nvPr>
        </p:nvSpPr>
        <p:spPr>
          <a:xfrm>
            <a:off x="258762" y="1855365"/>
            <a:ext cx="8555100" cy="45261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Clr>
                <a:schemeClr val="dk1"/>
              </a:buClr>
              <a:buSzPts val="1600"/>
              <a:buNone/>
              <a:defRPr>
                <a:solidFill>
                  <a:schemeClr val="dk1"/>
                </a:solidFill>
              </a:defRPr>
            </a:lvl1pPr>
            <a:lvl2pPr marL="914400" lvl="1" indent="-320040" algn="l" rtl="0">
              <a:spcBef>
                <a:spcPts val="360"/>
              </a:spcBef>
              <a:spcAft>
                <a:spcPts val="0"/>
              </a:spcAft>
              <a:buClr>
                <a:schemeClr val="dk1"/>
              </a:buClr>
              <a:buSzPts val="1440"/>
              <a:buChar char="▪"/>
              <a:defRPr>
                <a:solidFill>
                  <a:schemeClr val="dk1"/>
                </a:solidFill>
              </a:defRPr>
            </a:lvl2pPr>
            <a:lvl3pPr marL="1371600" lvl="2" indent="-342900" algn="l" rtl="0">
              <a:spcBef>
                <a:spcPts val="360"/>
              </a:spcBef>
              <a:spcAft>
                <a:spcPts val="0"/>
              </a:spcAft>
              <a:buClr>
                <a:schemeClr val="dk1"/>
              </a:buClr>
              <a:buSzPts val="1800"/>
              <a:buFont typeface="Merriweather Sans"/>
              <a:buChar char="−"/>
              <a:defRPr>
                <a:solidFill>
                  <a:schemeClr val="dk1"/>
                </a:solidFill>
              </a:defRPr>
            </a:lvl3pPr>
            <a:lvl4pPr marL="1828800" lvl="3" indent="-320039" algn="l" rtl="0">
              <a:spcBef>
                <a:spcPts val="360"/>
              </a:spcBef>
              <a:spcAft>
                <a:spcPts val="0"/>
              </a:spcAft>
              <a:buClr>
                <a:schemeClr val="dk1"/>
              </a:buClr>
              <a:buSzPts val="1440"/>
              <a:buChar char="▪"/>
              <a:defRPr>
                <a:solidFill>
                  <a:schemeClr val="dk1"/>
                </a:solidFill>
              </a:defRPr>
            </a:lvl4pPr>
            <a:lvl5pPr marL="2286000" lvl="4" indent="-320039" algn="l" rtl="0">
              <a:spcBef>
                <a:spcPts val="360"/>
              </a:spcBef>
              <a:spcAft>
                <a:spcPts val="0"/>
              </a:spcAft>
              <a:buClr>
                <a:schemeClr val="dk1"/>
              </a:buClr>
              <a:buSzPts val="1440"/>
              <a:buFont typeface="Merriweather Sans"/>
              <a:buChar char="−"/>
              <a:defRPr>
                <a:solidFill>
                  <a:schemeClr val="dk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17" name="Google Shape;317;p69"/>
          <p:cNvSpPr txBox="1">
            <a:spLocks noGrp="1"/>
          </p:cNvSpPr>
          <p:nvPr>
            <p:ph type="title"/>
          </p:nvPr>
        </p:nvSpPr>
        <p:spPr>
          <a:xfrm>
            <a:off x="2386056" y="548680"/>
            <a:ext cx="6427800" cy="843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2600">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solidFill>
          <a:srgbClr val="FFCC00"/>
        </a:solidFill>
        <a:effectLst/>
      </p:bgPr>
    </p:bg>
    <p:spTree>
      <p:nvGrpSpPr>
        <p:cNvPr id="1" name="Shape 318"/>
        <p:cNvGrpSpPr/>
        <p:nvPr/>
      </p:nvGrpSpPr>
      <p:grpSpPr>
        <a:xfrm>
          <a:off x="0" y="0"/>
          <a:ext cx="0" cy="0"/>
          <a:chOff x="0" y="0"/>
          <a:chExt cx="0" cy="0"/>
        </a:xfrm>
      </p:grpSpPr>
      <p:sp>
        <p:nvSpPr>
          <p:cNvPr id="319" name="Google Shape;319;p70"/>
          <p:cNvSpPr txBox="1">
            <a:spLocks noGrp="1"/>
          </p:cNvSpPr>
          <p:nvPr>
            <p:ph type="title"/>
          </p:nvPr>
        </p:nvSpPr>
        <p:spPr>
          <a:xfrm>
            <a:off x="1139652" y="2518172"/>
            <a:ext cx="6647100" cy="1361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2800" b="1" cap="none">
                <a:solidFill>
                  <a:srgbClr val="17365D"/>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rgbClr val="17365D"/>
        </a:solidFill>
        <a:effectLst/>
      </p:bgPr>
    </p:bg>
    <p:spTree>
      <p:nvGrpSpPr>
        <p:cNvPr id="1" name="Shape 320"/>
        <p:cNvGrpSpPr/>
        <p:nvPr/>
      </p:nvGrpSpPr>
      <p:grpSpPr>
        <a:xfrm>
          <a:off x="0" y="0"/>
          <a:ext cx="0" cy="0"/>
          <a:chOff x="0" y="0"/>
          <a:chExt cx="0" cy="0"/>
        </a:xfrm>
      </p:grpSpPr>
      <p:sp>
        <p:nvSpPr>
          <p:cNvPr id="321" name="Google Shape;321;p71"/>
          <p:cNvSpPr txBox="1">
            <a:spLocks noGrp="1"/>
          </p:cNvSpPr>
          <p:nvPr>
            <p:ph type="title"/>
          </p:nvPr>
        </p:nvSpPr>
        <p:spPr>
          <a:xfrm>
            <a:off x="1139652" y="2518172"/>
            <a:ext cx="6647100" cy="1361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2800" b="1" cap="none">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Photo Layout">
  <p:cSld name="1_Photo Layout">
    <p:spTree>
      <p:nvGrpSpPr>
        <p:cNvPr id="1" name="Shape 322"/>
        <p:cNvGrpSpPr/>
        <p:nvPr/>
      </p:nvGrpSpPr>
      <p:grpSpPr>
        <a:xfrm>
          <a:off x="0" y="0"/>
          <a:ext cx="0" cy="0"/>
          <a:chOff x="0" y="0"/>
          <a:chExt cx="0" cy="0"/>
        </a:xfrm>
      </p:grpSpPr>
      <p:sp>
        <p:nvSpPr>
          <p:cNvPr id="323" name="Google Shape;323;p72"/>
          <p:cNvSpPr txBox="1">
            <a:spLocks noGrp="1"/>
          </p:cNvSpPr>
          <p:nvPr>
            <p:ph type="title"/>
          </p:nvPr>
        </p:nvSpPr>
        <p:spPr>
          <a:xfrm>
            <a:off x="395536" y="3212976"/>
            <a:ext cx="82809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324" name="Google Shape;324;p72"/>
          <p:cNvCxnSpPr/>
          <p:nvPr/>
        </p:nvCxnSpPr>
        <p:spPr>
          <a:xfrm>
            <a:off x="395536" y="4365104"/>
            <a:ext cx="8280900" cy="0"/>
          </a:xfrm>
          <a:prstGeom prst="straightConnector1">
            <a:avLst/>
          </a:prstGeom>
          <a:noFill/>
          <a:ln w="9525" cap="flat" cmpd="sng">
            <a:solidFill>
              <a:srgbClr val="7F7F7F"/>
            </a:solidFill>
            <a:prstDash val="dash"/>
            <a:round/>
            <a:headEnd type="none" w="sm" len="sm"/>
            <a:tailEnd type="none" w="sm" len="sm"/>
          </a:ln>
        </p:spPr>
      </p:cxnSp>
      <p:cxnSp>
        <p:nvCxnSpPr>
          <p:cNvPr id="325" name="Google Shape;325;p72"/>
          <p:cNvCxnSpPr/>
          <p:nvPr/>
        </p:nvCxnSpPr>
        <p:spPr>
          <a:xfrm>
            <a:off x="395536" y="3212976"/>
            <a:ext cx="8280900" cy="0"/>
          </a:xfrm>
          <a:prstGeom prst="straightConnector1">
            <a:avLst/>
          </a:prstGeom>
          <a:noFill/>
          <a:ln w="9525" cap="flat" cmpd="sng">
            <a:solidFill>
              <a:srgbClr val="7F7F7F"/>
            </a:solidFill>
            <a:prstDash val="dash"/>
            <a:round/>
            <a:headEnd type="none" w="sm" len="sm"/>
            <a:tailEnd type="none" w="sm" len="sm"/>
          </a:ln>
        </p:spPr>
      </p:cxn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Cover without photo" type="title">
  <p:cSld name="TITLE">
    <p:bg>
      <p:bgPr>
        <a:solidFill>
          <a:srgbClr val="17365D"/>
        </a:solidFill>
        <a:effectLst/>
      </p:bgPr>
    </p:bg>
    <p:spTree>
      <p:nvGrpSpPr>
        <p:cNvPr id="1" name="Shape 331"/>
        <p:cNvGrpSpPr/>
        <p:nvPr/>
      </p:nvGrpSpPr>
      <p:grpSpPr>
        <a:xfrm>
          <a:off x="0" y="0"/>
          <a:ext cx="0" cy="0"/>
          <a:chOff x="0" y="0"/>
          <a:chExt cx="0" cy="0"/>
        </a:xfrm>
      </p:grpSpPr>
      <p:sp>
        <p:nvSpPr>
          <p:cNvPr id="332" name="Google Shape;332;p74"/>
          <p:cNvSpPr/>
          <p:nvPr/>
        </p:nvSpPr>
        <p:spPr>
          <a:xfrm>
            <a:off x="152400" y="152400"/>
            <a:ext cx="8839200" cy="6705600"/>
          </a:xfrm>
          <a:prstGeom prst="rect">
            <a:avLst/>
          </a:prstGeom>
          <a:solidFill>
            <a:srgbClr val="17365D">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3" name="Google Shape;333;p74"/>
          <p:cNvSpPr txBox="1">
            <a:spLocks noGrp="1"/>
          </p:cNvSpPr>
          <p:nvPr>
            <p:ph type="ctrTitle"/>
          </p:nvPr>
        </p:nvSpPr>
        <p:spPr>
          <a:xfrm>
            <a:off x="990600" y="2819400"/>
            <a:ext cx="7239000" cy="6477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b="1">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4" name="Google Shape;334;p74"/>
          <p:cNvSpPr txBox="1">
            <a:spLocks noGrp="1"/>
          </p:cNvSpPr>
          <p:nvPr>
            <p:ph type="subTitle" idx="1"/>
          </p:nvPr>
        </p:nvSpPr>
        <p:spPr>
          <a:xfrm>
            <a:off x="990600" y="3886200"/>
            <a:ext cx="7239000" cy="1752600"/>
          </a:xfrm>
          <a:prstGeom prst="rect">
            <a:avLst/>
          </a:prstGeom>
          <a:noFill/>
          <a:ln>
            <a:noFill/>
          </a:ln>
        </p:spPr>
        <p:txBody>
          <a:bodyPr spcFirstLastPara="1" wrap="square" lIns="91425" tIns="45700" rIns="91425" bIns="45700" anchor="t" anchorCtr="0">
            <a:noAutofit/>
          </a:bodyPr>
          <a:lstStyle>
            <a:lvl1pPr lvl="0" algn="r" rtl="0">
              <a:spcBef>
                <a:spcPts val="480"/>
              </a:spcBef>
              <a:spcAft>
                <a:spcPts val="0"/>
              </a:spcAft>
              <a:buSzPts val="1920"/>
              <a:buNone/>
              <a:defRPr sz="2400" b="1">
                <a:solidFill>
                  <a:schemeClr val="lt1"/>
                </a:solidFill>
              </a:defRPr>
            </a:lvl1pPr>
            <a:lvl2pPr lvl="1" algn="ctr" rtl="0">
              <a:spcBef>
                <a:spcPts val="360"/>
              </a:spcBef>
              <a:spcAft>
                <a:spcPts val="0"/>
              </a:spcAft>
              <a:buSzPts val="1440"/>
              <a:buNone/>
              <a:defRPr>
                <a:solidFill>
                  <a:srgbClr val="888888"/>
                </a:solidFill>
              </a:defRPr>
            </a:lvl2pPr>
            <a:lvl3pPr lvl="2" algn="ctr" rtl="0">
              <a:spcBef>
                <a:spcPts val="360"/>
              </a:spcBef>
              <a:spcAft>
                <a:spcPts val="0"/>
              </a:spcAft>
              <a:buSzPts val="1440"/>
              <a:buNone/>
              <a:defRPr>
                <a:solidFill>
                  <a:srgbClr val="888888"/>
                </a:solidFill>
              </a:defRPr>
            </a:lvl3pPr>
            <a:lvl4pPr lvl="3" algn="ctr" rtl="0">
              <a:spcBef>
                <a:spcPts val="360"/>
              </a:spcBef>
              <a:spcAft>
                <a:spcPts val="0"/>
              </a:spcAft>
              <a:buSzPts val="1440"/>
              <a:buNone/>
              <a:defRPr>
                <a:solidFill>
                  <a:srgbClr val="888888"/>
                </a:solidFill>
              </a:defRPr>
            </a:lvl4pPr>
            <a:lvl5pPr lvl="4" algn="ctr" rtl="0">
              <a:spcBef>
                <a:spcPts val="360"/>
              </a:spcBef>
              <a:spcAft>
                <a:spcPts val="0"/>
              </a:spcAft>
              <a:buSzPts val="144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335" name="Google Shape;335;p74" descr="UMSI logo"/>
          <p:cNvPicPr preferRelativeResize="0"/>
          <p:nvPr/>
        </p:nvPicPr>
        <p:blipFill rotWithShape="1">
          <a:blip r:embed="rId2">
            <a:alphaModFix/>
          </a:blip>
          <a:srcRect/>
          <a:stretch/>
        </p:blipFill>
        <p:spPr>
          <a:xfrm>
            <a:off x="1689465" y="650583"/>
            <a:ext cx="5841271" cy="533334"/>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6"/>
        <p:cNvGrpSpPr/>
        <p:nvPr/>
      </p:nvGrpSpPr>
      <p:grpSpPr>
        <a:xfrm>
          <a:off x="0" y="0"/>
          <a:ext cx="0" cy="0"/>
          <a:chOff x="0" y="0"/>
          <a:chExt cx="0" cy="0"/>
        </a:xfrm>
      </p:grpSpPr>
      <p:cxnSp>
        <p:nvCxnSpPr>
          <p:cNvPr id="337" name="Google Shape;337;p75"/>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338" name="Google Shape;338;p75"/>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339" name="Google Shape;339;p75"/>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28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0" name="Google Shape;340;p75"/>
          <p:cNvSpPr txBox="1">
            <a:spLocks noGrp="1"/>
          </p:cNvSpPr>
          <p:nvPr>
            <p:ph type="body" idx="1"/>
          </p:nvPr>
        </p:nvSpPr>
        <p:spPr>
          <a:xfrm>
            <a:off x="1828800" y="1676400"/>
            <a:ext cx="6858000" cy="419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1600"/>
              <a:buNone/>
              <a:defRPr sz="2000" b="1"/>
            </a:lvl1pPr>
            <a:lvl2pPr marL="914400" lvl="1" indent="-320040" algn="l" rtl="0">
              <a:spcBef>
                <a:spcPts val="360"/>
              </a:spcBef>
              <a:spcAft>
                <a:spcPts val="0"/>
              </a:spcAft>
              <a:buSzPts val="1440"/>
              <a:buChar char="▪"/>
              <a:defRPr sz="1800"/>
            </a:lvl2pPr>
            <a:lvl3pPr marL="1371600" lvl="2" indent="-320039" algn="l" rtl="0">
              <a:spcBef>
                <a:spcPts val="360"/>
              </a:spcBef>
              <a:spcAft>
                <a:spcPts val="0"/>
              </a:spcAft>
              <a:buSzPts val="1440"/>
              <a:buChar char="▪"/>
              <a:defRPr sz="1800"/>
            </a:lvl3pPr>
            <a:lvl4pPr marL="1828800" lvl="3" indent="-320039" algn="l" rtl="0">
              <a:spcBef>
                <a:spcPts val="360"/>
              </a:spcBef>
              <a:spcAft>
                <a:spcPts val="0"/>
              </a:spcAft>
              <a:buSzPts val="1440"/>
              <a:buChar char="▪"/>
              <a:defRPr sz="1800"/>
            </a:lvl4pPr>
            <a:lvl5pPr marL="2286000" lvl="4" indent="-320039" algn="l" rtl="0">
              <a:spcBef>
                <a:spcPts val="360"/>
              </a:spcBef>
              <a:spcAft>
                <a:spcPts val="0"/>
              </a:spcAft>
              <a:buSzPts val="1440"/>
              <a:buChar char="▪"/>
              <a:defRPr sz="18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 Layout">
  <p:cSld name="Photo Layout">
    <p:spTree>
      <p:nvGrpSpPr>
        <p:cNvPr id="1" name="Shape 44"/>
        <p:cNvGrpSpPr/>
        <p:nvPr/>
      </p:nvGrpSpPr>
      <p:grpSpPr>
        <a:xfrm>
          <a:off x="0" y="0"/>
          <a:ext cx="0" cy="0"/>
          <a:chOff x="0" y="0"/>
          <a:chExt cx="0" cy="0"/>
        </a:xfrm>
      </p:grpSpPr>
      <p:cxnSp>
        <p:nvCxnSpPr>
          <p:cNvPr id="45" name="Google Shape;45;p8"/>
          <p:cNvCxnSpPr/>
          <p:nvPr/>
        </p:nvCxnSpPr>
        <p:spPr>
          <a:xfrm>
            <a:off x="1828800" y="354013"/>
            <a:ext cx="6858000" cy="1587"/>
          </a:xfrm>
          <a:prstGeom prst="straightConnector1">
            <a:avLst/>
          </a:prstGeom>
          <a:noFill/>
          <a:ln w="9525" cap="flat" cmpd="sng">
            <a:solidFill>
              <a:srgbClr val="7F7F7F"/>
            </a:solidFill>
            <a:prstDash val="dash"/>
            <a:round/>
            <a:headEnd type="none" w="sm" len="sm"/>
            <a:tailEnd type="none" w="sm" len="sm"/>
          </a:ln>
        </p:spPr>
      </p:cxnSp>
      <p:cxnSp>
        <p:nvCxnSpPr>
          <p:cNvPr id="46" name="Google Shape;46;p8"/>
          <p:cNvCxnSpPr/>
          <p:nvPr/>
        </p:nvCxnSpPr>
        <p:spPr>
          <a:xfrm>
            <a:off x="1828800" y="1495425"/>
            <a:ext cx="6858000" cy="1588"/>
          </a:xfrm>
          <a:prstGeom prst="straightConnector1">
            <a:avLst/>
          </a:prstGeom>
          <a:noFill/>
          <a:ln w="9525" cap="flat" cmpd="sng">
            <a:solidFill>
              <a:srgbClr val="7F7F7F"/>
            </a:solidFill>
            <a:prstDash val="dash"/>
            <a:round/>
            <a:headEnd type="none" w="sm" len="sm"/>
            <a:tailEnd type="none" w="sm" len="sm"/>
          </a:ln>
        </p:spPr>
      </p:cxnSp>
      <p:sp>
        <p:nvSpPr>
          <p:cNvPr id="47" name="Google Shape;47;p8"/>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a:spLocks noGrp="1"/>
          </p:cNvSpPr>
          <p:nvPr>
            <p:ph type="pic" idx="2"/>
          </p:nvPr>
        </p:nvSpPr>
        <p:spPr>
          <a:xfrm>
            <a:off x="1828800" y="2895600"/>
            <a:ext cx="6858000" cy="2971800"/>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CF1C21"/>
              </a:buClr>
              <a:buSzPts val="1600"/>
              <a:buFont typeface="Noto Sans Symbols"/>
              <a:buNone/>
              <a:defRPr sz="2000" b="1" i="0" u="none" strike="noStrike" cap="none">
                <a:solidFill>
                  <a:schemeClr val="dk1"/>
                </a:solidFill>
                <a:latin typeface="Arial"/>
                <a:ea typeface="Arial"/>
                <a:cs typeface="Arial"/>
                <a:sym typeface="Arial"/>
              </a:defRPr>
            </a:lvl1pPr>
            <a:lvl2pPr marR="0" lvl="1"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2pPr>
            <a:lvl3pPr marR="0" lvl="2"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3pPr>
            <a:lvl4pPr marR="0" lvl="3"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4pPr>
            <a:lvl5pPr marR="0" lvl="4"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8"/>
          <p:cNvSpPr txBox="1">
            <a:spLocks noGrp="1"/>
          </p:cNvSpPr>
          <p:nvPr>
            <p:ph type="body" idx="1"/>
          </p:nvPr>
        </p:nvSpPr>
        <p:spPr>
          <a:xfrm>
            <a:off x="1828800" y="1631732"/>
            <a:ext cx="6858000" cy="11430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440"/>
              <a:buNone/>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5EB12A"/>
        </a:solidFill>
        <a:effectLst/>
      </p:bgPr>
    </p:bg>
    <p:spTree>
      <p:nvGrpSpPr>
        <p:cNvPr id="1" name="Shape 341"/>
        <p:cNvGrpSpPr/>
        <p:nvPr/>
      </p:nvGrpSpPr>
      <p:grpSpPr>
        <a:xfrm>
          <a:off x="0" y="0"/>
          <a:ext cx="0" cy="0"/>
          <a:chOff x="0" y="0"/>
          <a:chExt cx="0" cy="0"/>
        </a:xfrm>
      </p:grpSpPr>
      <p:sp>
        <p:nvSpPr>
          <p:cNvPr id="342" name="Google Shape;342;p76"/>
          <p:cNvSpPr/>
          <p:nvPr/>
        </p:nvSpPr>
        <p:spPr>
          <a:xfrm flipH="1">
            <a:off x="7733184" y="160735"/>
            <a:ext cx="1285800" cy="868500"/>
          </a:xfrm>
          <a:prstGeom prst="round1Rect">
            <a:avLst>
              <a:gd name="adj" fmla="val 46540"/>
            </a:avLst>
          </a:prstGeom>
          <a:solidFill>
            <a:srgbClr val="5EB12A"/>
          </a:solidFill>
          <a:ln>
            <a:noFill/>
          </a:ln>
        </p:spPr>
        <p:txBody>
          <a:bodyPr spcFirstLastPara="1" wrap="square" lIns="64275" tIns="32125" rIns="64275" bIns="32125" anchor="t" anchorCtr="0">
            <a:noAutofit/>
          </a:bodyPr>
          <a:lstStyle/>
          <a:p>
            <a:pPr marL="0" marR="0" lvl="0" indent="0" algn="ctr" rtl="0">
              <a:spcBef>
                <a:spcPts val="0"/>
              </a:spcBef>
              <a:spcAft>
                <a:spcPts val="0"/>
              </a:spcAft>
              <a:buNone/>
            </a:pPr>
            <a:endParaRPr sz="1800" b="0" i="0" u="none" strike="noStrike" cap="none">
              <a:solidFill>
                <a:schemeClr val="dk1"/>
              </a:solidFill>
              <a:latin typeface="Merriweather Sans"/>
              <a:ea typeface="Merriweather Sans"/>
              <a:cs typeface="Merriweather Sans"/>
              <a:sym typeface="Merriweather Sans"/>
            </a:endParaRPr>
          </a:p>
        </p:txBody>
      </p:sp>
      <p:sp>
        <p:nvSpPr>
          <p:cNvPr id="343" name="Google Shape;343;p76"/>
          <p:cNvSpPr txBox="1">
            <a:spLocks noGrp="1"/>
          </p:cNvSpPr>
          <p:nvPr>
            <p:ph type="title"/>
          </p:nvPr>
        </p:nvSpPr>
        <p:spPr>
          <a:xfrm>
            <a:off x="1139652" y="2518172"/>
            <a:ext cx="6647100" cy="1361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2800" b="1" cap="none">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4"/>
        <p:cNvGrpSpPr/>
        <p:nvPr/>
      </p:nvGrpSpPr>
      <p:grpSpPr>
        <a:xfrm>
          <a:off x="0" y="0"/>
          <a:ext cx="0" cy="0"/>
          <a:chOff x="0" y="0"/>
          <a:chExt cx="0" cy="0"/>
        </a:xfrm>
      </p:grpSpPr>
      <p:cxnSp>
        <p:nvCxnSpPr>
          <p:cNvPr id="345" name="Google Shape;345;p77"/>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346" name="Google Shape;346;p77"/>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347" name="Google Shape;347;p77"/>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8"/>
        <p:cNvGrpSpPr/>
        <p:nvPr/>
      </p:nvGrpSpPr>
      <p:grpSpPr>
        <a:xfrm>
          <a:off x="0" y="0"/>
          <a:ext cx="0" cy="0"/>
          <a:chOff x="0" y="0"/>
          <a:chExt cx="0" cy="0"/>
        </a:xfrm>
      </p:grpSpPr>
      <p:cxnSp>
        <p:nvCxnSpPr>
          <p:cNvPr id="349" name="Google Shape;349;p78"/>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350" name="Google Shape;350;p78"/>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351" name="Google Shape;351;p78"/>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2" name="Google Shape;352;p78"/>
          <p:cNvSpPr txBox="1">
            <a:spLocks noGrp="1"/>
          </p:cNvSpPr>
          <p:nvPr>
            <p:ph type="body" idx="1"/>
          </p:nvPr>
        </p:nvSpPr>
        <p:spPr>
          <a:xfrm>
            <a:off x="457200" y="1676400"/>
            <a:ext cx="4038600" cy="4191000"/>
          </a:xfrm>
          <a:prstGeom prst="rect">
            <a:avLst/>
          </a:prstGeom>
          <a:noFill/>
          <a:ln>
            <a:noFill/>
          </a:ln>
        </p:spPr>
        <p:txBody>
          <a:bodyPr spcFirstLastPara="1" wrap="square" lIns="91425" tIns="45700" rIns="91425" bIns="45700" anchor="t" anchorCtr="0">
            <a:noAutofit/>
          </a:bodyPr>
          <a:lstStyle>
            <a:lvl1pPr marL="457200" lvl="0" indent="-228600" algn="l" rtl="0">
              <a:spcBef>
                <a:spcPts val="440"/>
              </a:spcBef>
              <a:spcAft>
                <a:spcPts val="0"/>
              </a:spcAft>
              <a:buSzPts val="1760"/>
              <a:buNone/>
              <a:defRPr sz="2200"/>
            </a:lvl1pPr>
            <a:lvl2pPr marL="914400" lvl="1" indent="-330200" algn="l" rtl="0">
              <a:spcBef>
                <a:spcPts val="400"/>
              </a:spcBef>
              <a:spcAft>
                <a:spcPts val="0"/>
              </a:spcAft>
              <a:buSzPts val="1600"/>
              <a:buChar char="▪"/>
              <a:defRPr sz="2000"/>
            </a:lvl2pPr>
            <a:lvl3pPr marL="1371600" lvl="2" indent="-330200" algn="l" rtl="0">
              <a:spcBef>
                <a:spcPts val="400"/>
              </a:spcBef>
              <a:spcAft>
                <a:spcPts val="0"/>
              </a:spcAft>
              <a:buSzPts val="1600"/>
              <a:buChar char="▪"/>
              <a:defRPr sz="2000"/>
            </a:lvl3pPr>
            <a:lvl4pPr marL="1828800" lvl="3" indent="-330200" algn="l" rtl="0">
              <a:spcBef>
                <a:spcPts val="400"/>
              </a:spcBef>
              <a:spcAft>
                <a:spcPts val="0"/>
              </a:spcAft>
              <a:buSzPts val="1600"/>
              <a:buChar char="▪"/>
              <a:defRPr sz="2000"/>
            </a:lvl4pPr>
            <a:lvl5pPr marL="2286000" lvl="4" indent="-330200" algn="l" rtl="0">
              <a:spcBef>
                <a:spcPts val="400"/>
              </a:spcBef>
              <a:spcAft>
                <a:spcPts val="0"/>
              </a:spcAft>
              <a:buSzPts val="1600"/>
              <a:buChar char="▪"/>
              <a:defRPr sz="20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53" name="Google Shape;353;p78"/>
          <p:cNvSpPr txBox="1">
            <a:spLocks noGrp="1"/>
          </p:cNvSpPr>
          <p:nvPr>
            <p:ph type="body" idx="2"/>
          </p:nvPr>
        </p:nvSpPr>
        <p:spPr>
          <a:xfrm>
            <a:off x="4648200" y="1676400"/>
            <a:ext cx="4038600" cy="4191000"/>
          </a:xfrm>
          <a:prstGeom prst="rect">
            <a:avLst/>
          </a:prstGeom>
          <a:noFill/>
          <a:ln>
            <a:noFill/>
          </a:ln>
        </p:spPr>
        <p:txBody>
          <a:bodyPr spcFirstLastPara="1" wrap="square" lIns="91425" tIns="45700" rIns="91425" bIns="45700" anchor="t" anchorCtr="0">
            <a:noAutofit/>
          </a:bodyPr>
          <a:lstStyle>
            <a:lvl1pPr marL="457200" lvl="0" indent="-228600" algn="l" rtl="0">
              <a:spcBef>
                <a:spcPts val="440"/>
              </a:spcBef>
              <a:spcAft>
                <a:spcPts val="0"/>
              </a:spcAft>
              <a:buSzPts val="1760"/>
              <a:buNone/>
              <a:defRPr sz="2200"/>
            </a:lvl1pPr>
            <a:lvl2pPr marL="914400" lvl="1" indent="-330200" algn="l" rtl="0">
              <a:spcBef>
                <a:spcPts val="400"/>
              </a:spcBef>
              <a:spcAft>
                <a:spcPts val="0"/>
              </a:spcAft>
              <a:buSzPts val="1600"/>
              <a:buChar char="▪"/>
              <a:defRPr sz="2000"/>
            </a:lvl2pPr>
            <a:lvl3pPr marL="1371600" lvl="2" indent="-330200" algn="l" rtl="0">
              <a:spcBef>
                <a:spcPts val="400"/>
              </a:spcBef>
              <a:spcAft>
                <a:spcPts val="0"/>
              </a:spcAft>
              <a:buSzPts val="1600"/>
              <a:buChar char="▪"/>
              <a:defRPr sz="2000"/>
            </a:lvl3pPr>
            <a:lvl4pPr marL="1828800" lvl="3" indent="-330200" algn="l" rtl="0">
              <a:spcBef>
                <a:spcPts val="400"/>
              </a:spcBef>
              <a:spcAft>
                <a:spcPts val="0"/>
              </a:spcAft>
              <a:buSzPts val="1600"/>
              <a:buChar char="▪"/>
              <a:defRPr sz="2000"/>
            </a:lvl4pPr>
            <a:lvl5pPr marL="2286000" lvl="4" indent="-330200" algn="l" rtl="0">
              <a:spcBef>
                <a:spcPts val="400"/>
              </a:spcBef>
              <a:spcAft>
                <a:spcPts val="0"/>
              </a:spcAft>
              <a:buSzPts val="1600"/>
              <a:buChar char="▪"/>
              <a:defRPr sz="20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4"/>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Ed contact page">
  <p:cSld name="Ed contact page">
    <p:spTree>
      <p:nvGrpSpPr>
        <p:cNvPr id="1" name="Shape 355"/>
        <p:cNvGrpSpPr/>
        <p:nvPr/>
      </p:nvGrpSpPr>
      <p:grpSpPr>
        <a:xfrm>
          <a:off x="0" y="0"/>
          <a:ext cx="0" cy="0"/>
          <a:chOff x="0" y="0"/>
          <a:chExt cx="0" cy="0"/>
        </a:xfrm>
      </p:grpSpPr>
      <p:grpSp>
        <p:nvGrpSpPr>
          <p:cNvPr id="356" name="Google Shape;356;p80"/>
          <p:cNvGrpSpPr/>
          <p:nvPr/>
        </p:nvGrpSpPr>
        <p:grpSpPr>
          <a:xfrm>
            <a:off x="152400" y="0"/>
            <a:ext cx="8991600" cy="6669300"/>
            <a:chOff x="152400" y="-76200"/>
            <a:chExt cx="8991600" cy="6669300"/>
          </a:xfrm>
        </p:grpSpPr>
        <p:sp>
          <p:nvSpPr>
            <p:cNvPr id="357" name="Google Shape;357;p80"/>
            <p:cNvSpPr/>
            <p:nvPr/>
          </p:nvSpPr>
          <p:spPr>
            <a:xfrm>
              <a:off x="304800" y="-76200"/>
              <a:ext cx="8839200" cy="655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 name="Google Shape;358;p80"/>
            <p:cNvSpPr/>
            <p:nvPr/>
          </p:nvSpPr>
          <p:spPr>
            <a:xfrm>
              <a:off x="152400" y="76200"/>
              <a:ext cx="8839200" cy="65169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59" name="Google Shape;359;p80"/>
          <p:cNvSpPr txBox="1"/>
          <p:nvPr/>
        </p:nvSpPr>
        <p:spPr>
          <a:xfrm>
            <a:off x="971600" y="985366"/>
            <a:ext cx="4724400" cy="554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rgbClr val="FFFF00"/>
                </a:solidFill>
                <a:latin typeface="Calibri"/>
                <a:ea typeface="Calibri"/>
                <a:cs typeface="Calibri"/>
                <a:sym typeface="Calibri"/>
              </a:rPr>
              <a:t>FOR FURTHER INFORMATION, PLEASE CONTACT:</a:t>
            </a:r>
            <a:endParaRPr/>
          </a:p>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Edward G. Happ</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Executive Fellow</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University of Michigan, School of Information</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Office: +1 734-764-6367</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Mobile: +1 203-979-5364 </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Email: ehapp@umich.edu </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Website: www.eghapp.com </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Blog: http://eghapp.blogspot.com/  </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Twitter: @ehapp</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SKYPE: eghapp</a:t>
            </a:r>
            <a:endParaRPr/>
          </a:p>
          <a:p>
            <a:pPr marL="0" marR="0" lvl="0" indent="0" algn="l" rtl="0">
              <a:lnSpc>
                <a:spcPct val="100000"/>
              </a:lnSpc>
              <a:spcBef>
                <a:spcPts val="0"/>
              </a:spcBef>
              <a:spcAft>
                <a:spcPts val="0"/>
              </a:spcAft>
              <a:buNone/>
            </a:pPr>
            <a:endParaRPr sz="2000" b="1" baseline="30000">
              <a:solidFill>
                <a:srgbClr val="FF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Helping to Make Connections For Good</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Join my network on LinkedIn at https://www.linkedin.com/in/edward-g-happ-23477b</a:t>
            </a:r>
            <a:endParaRPr/>
          </a:p>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rgbClr val="FFFF00"/>
                </a:solidFill>
                <a:latin typeface="Calibri"/>
                <a:ea typeface="Calibri"/>
                <a:cs typeface="Calibri"/>
                <a:sym typeface="Calibri"/>
              </a:rPr>
              <a:t>THIS PRESENTATION IS PUBLISHED BY</a:t>
            </a:r>
            <a:endParaRPr/>
          </a:p>
          <a:p>
            <a:pPr marL="0" marR="0" lvl="0" indent="0" algn="l" rtl="0">
              <a:lnSpc>
                <a:spcPct val="100000"/>
              </a:lnSpc>
              <a:spcBef>
                <a:spcPts val="0"/>
              </a:spcBef>
              <a:spcAft>
                <a:spcPts val="0"/>
              </a:spcAft>
              <a:buNone/>
            </a:pPr>
            <a:endParaRPr sz="2000" b="1" baseline="30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School of Information</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University of Michigan</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4322 North Quad</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105 S. State St.</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Ann Arbor, MI 48109-1285</a:t>
            </a:r>
            <a:endParaRPr/>
          </a:p>
          <a:p>
            <a:pPr marL="0" marR="0" lvl="0" indent="0" algn="l" rtl="0">
              <a:lnSpc>
                <a:spcPct val="100000"/>
              </a:lnSpc>
              <a:spcBef>
                <a:spcPts val="0"/>
              </a:spcBef>
              <a:spcAft>
                <a:spcPts val="0"/>
              </a:spcAft>
              <a:buNone/>
            </a:pPr>
            <a:r>
              <a:rPr lang="en-US" sz="2000" b="1" baseline="30000">
                <a:solidFill>
                  <a:schemeClr val="lt1"/>
                </a:solidFill>
                <a:latin typeface="Calibri"/>
                <a:ea typeface="Calibri"/>
                <a:cs typeface="Calibri"/>
                <a:sym typeface="Calibri"/>
              </a:rPr>
              <a:t>Phone: +1 (734) 763-2285</a:t>
            </a:r>
            <a:endParaRPr/>
          </a:p>
        </p:txBody>
      </p:sp>
      <p:pic>
        <p:nvPicPr>
          <p:cNvPr id="360" name="Google Shape;360;p80" descr="UMSI logo"/>
          <p:cNvPicPr preferRelativeResize="0"/>
          <p:nvPr/>
        </p:nvPicPr>
        <p:blipFill rotWithShape="1">
          <a:blip r:embed="rId2">
            <a:alphaModFix/>
          </a:blip>
          <a:srcRect/>
          <a:stretch/>
        </p:blipFill>
        <p:spPr>
          <a:xfrm>
            <a:off x="971600" y="375386"/>
            <a:ext cx="5841271" cy="533334"/>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hart Layout">
  <p:cSld name="Chart Layout">
    <p:spTree>
      <p:nvGrpSpPr>
        <p:cNvPr id="1" name="Shape 361"/>
        <p:cNvGrpSpPr/>
        <p:nvPr/>
      </p:nvGrpSpPr>
      <p:grpSpPr>
        <a:xfrm>
          <a:off x="0" y="0"/>
          <a:ext cx="0" cy="0"/>
          <a:chOff x="0" y="0"/>
          <a:chExt cx="0" cy="0"/>
        </a:xfrm>
      </p:grpSpPr>
      <p:cxnSp>
        <p:nvCxnSpPr>
          <p:cNvPr id="362" name="Google Shape;362;p81"/>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363" name="Google Shape;363;p81"/>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364" name="Google Shape;364;p81"/>
          <p:cNvSpPr>
            <a:spLocks noGrp="1"/>
          </p:cNvSpPr>
          <p:nvPr>
            <p:ph type="chart" idx="2"/>
          </p:nvPr>
        </p:nvSpPr>
        <p:spPr>
          <a:xfrm>
            <a:off x="457200" y="1676400"/>
            <a:ext cx="3352800" cy="4191000"/>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CF1C21"/>
              </a:buClr>
              <a:buSzPts val="1600"/>
              <a:buFont typeface="Noto Sans Symbols"/>
              <a:buNone/>
              <a:defRPr sz="2000" b="1" i="0" u="none" strike="noStrike" cap="none">
                <a:solidFill>
                  <a:schemeClr val="dk1"/>
                </a:solidFill>
                <a:latin typeface="Arial"/>
                <a:ea typeface="Arial"/>
                <a:cs typeface="Arial"/>
                <a:sym typeface="Arial"/>
              </a:defRPr>
            </a:lvl1pPr>
            <a:lvl2pPr marR="0" lvl="1"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2pPr>
            <a:lvl3pPr marR="0" lvl="2"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3pPr>
            <a:lvl4pPr marR="0" lvl="3"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4pPr>
            <a:lvl5pPr marR="0" lvl="4"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5" name="Google Shape;365;p81"/>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6" name="Google Shape;366;p81"/>
          <p:cNvSpPr txBox="1">
            <a:spLocks noGrp="1"/>
          </p:cNvSpPr>
          <p:nvPr>
            <p:ph type="body" idx="1"/>
          </p:nvPr>
        </p:nvSpPr>
        <p:spPr>
          <a:xfrm>
            <a:off x="3959770" y="1676400"/>
            <a:ext cx="4724400" cy="4191000"/>
          </a:xfrm>
          <a:prstGeom prst="rect">
            <a:avLst/>
          </a:prstGeom>
          <a:noFill/>
          <a:ln>
            <a:noFill/>
          </a:ln>
        </p:spPr>
        <p:txBody>
          <a:bodyPr spcFirstLastPara="1" wrap="square" lIns="91425" tIns="45700" rIns="91425" bIns="45700" anchor="t" anchorCtr="0">
            <a:noAutofit/>
          </a:bodyPr>
          <a:lstStyle>
            <a:lvl1pPr marL="457200" lvl="0" indent="-228600" algn="l" rtl="0">
              <a:spcBef>
                <a:spcPts val="360"/>
              </a:spcBef>
              <a:spcAft>
                <a:spcPts val="0"/>
              </a:spcAft>
              <a:buSzPts val="1440"/>
              <a:buNone/>
              <a:defRPr/>
            </a:lvl1pPr>
            <a:lvl2pPr marL="914400" lvl="1" indent="-320040" algn="l" rtl="0">
              <a:spcBef>
                <a:spcPts val="360"/>
              </a:spcBef>
              <a:spcAft>
                <a:spcPts val="0"/>
              </a:spcAft>
              <a:buSzPts val="1440"/>
              <a:buChar char="▪"/>
              <a:defRPr/>
            </a:lvl2pPr>
            <a:lvl3pPr marL="1371600" lvl="2" indent="-320039" algn="l" rtl="0">
              <a:spcBef>
                <a:spcPts val="360"/>
              </a:spcBef>
              <a:spcAft>
                <a:spcPts val="0"/>
              </a:spcAft>
              <a:buSzPts val="1440"/>
              <a:buChar char="▪"/>
              <a:defRPr/>
            </a:lvl3pPr>
            <a:lvl4pPr marL="1828800" lvl="3" indent="-320039" algn="l" rtl="0">
              <a:spcBef>
                <a:spcPts val="360"/>
              </a:spcBef>
              <a:spcAft>
                <a:spcPts val="0"/>
              </a:spcAft>
              <a:buSzPts val="1440"/>
              <a:buChar char="▪"/>
              <a:defRPr/>
            </a:lvl4pPr>
            <a:lvl5pPr marL="2286000" lvl="4" indent="-320039" algn="l" rtl="0">
              <a:spcBef>
                <a:spcPts val="360"/>
              </a:spcBef>
              <a:spcAft>
                <a:spcPts val="0"/>
              </a:spcAft>
              <a:buSzPts val="144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Photo Layout">
  <p:cSld name="Photo Layout">
    <p:spTree>
      <p:nvGrpSpPr>
        <p:cNvPr id="1" name="Shape 367"/>
        <p:cNvGrpSpPr/>
        <p:nvPr/>
      </p:nvGrpSpPr>
      <p:grpSpPr>
        <a:xfrm>
          <a:off x="0" y="0"/>
          <a:ext cx="0" cy="0"/>
          <a:chOff x="0" y="0"/>
          <a:chExt cx="0" cy="0"/>
        </a:xfrm>
      </p:grpSpPr>
      <p:cxnSp>
        <p:nvCxnSpPr>
          <p:cNvPr id="368" name="Google Shape;368;p82"/>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369" name="Google Shape;369;p82"/>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370" name="Google Shape;370;p82"/>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1" name="Google Shape;371;p82"/>
          <p:cNvSpPr>
            <a:spLocks noGrp="1"/>
          </p:cNvSpPr>
          <p:nvPr>
            <p:ph type="pic" idx="2"/>
          </p:nvPr>
        </p:nvSpPr>
        <p:spPr>
          <a:xfrm>
            <a:off x="1828800" y="2895600"/>
            <a:ext cx="6858000" cy="2971800"/>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CF1C21"/>
              </a:buClr>
              <a:buSzPts val="1600"/>
              <a:buFont typeface="Noto Sans Symbols"/>
              <a:buNone/>
              <a:defRPr sz="2000" b="1" i="0" u="none" strike="noStrike" cap="none">
                <a:solidFill>
                  <a:schemeClr val="dk1"/>
                </a:solidFill>
                <a:latin typeface="Arial"/>
                <a:ea typeface="Arial"/>
                <a:cs typeface="Arial"/>
                <a:sym typeface="Arial"/>
              </a:defRPr>
            </a:lvl1pPr>
            <a:lvl2pPr marR="0" lvl="1"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2pPr>
            <a:lvl3pPr marR="0" lvl="2"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3pPr>
            <a:lvl4pPr marR="0" lvl="3"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4pPr>
            <a:lvl5pPr marR="0" lvl="4"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2" name="Google Shape;372;p82"/>
          <p:cNvSpPr txBox="1">
            <a:spLocks noGrp="1"/>
          </p:cNvSpPr>
          <p:nvPr>
            <p:ph type="body" idx="1"/>
          </p:nvPr>
        </p:nvSpPr>
        <p:spPr>
          <a:xfrm>
            <a:off x="1828800" y="1631732"/>
            <a:ext cx="6858000" cy="1143000"/>
          </a:xfrm>
          <a:prstGeom prst="rect">
            <a:avLst/>
          </a:prstGeom>
          <a:noFill/>
          <a:ln>
            <a:noFill/>
          </a:ln>
        </p:spPr>
        <p:txBody>
          <a:bodyPr spcFirstLastPara="1" wrap="square" lIns="91425" tIns="45700" rIns="91425" bIns="45700" anchor="t" anchorCtr="0">
            <a:noAutofit/>
          </a:bodyPr>
          <a:lstStyle>
            <a:lvl1pPr marL="457200" lvl="0" indent="-228600" algn="l" rtl="0">
              <a:spcBef>
                <a:spcPts val="360"/>
              </a:spcBef>
              <a:spcAft>
                <a:spcPts val="0"/>
              </a:spcAft>
              <a:buSzPts val="1440"/>
              <a:buNone/>
              <a:defRPr/>
            </a:lvl1pPr>
            <a:lvl2pPr marL="914400" lvl="1" indent="-320040" algn="l" rtl="0">
              <a:spcBef>
                <a:spcPts val="360"/>
              </a:spcBef>
              <a:spcAft>
                <a:spcPts val="0"/>
              </a:spcAft>
              <a:buSzPts val="1440"/>
              <a:buChar char="▪"/>
              <a:defRPr/>
            </a:lvl2pPr>
            <a:lvl3pPr marL="1371600" lvl="2" indent="-320039" algn="l" rtl="0">
              <a:spcBef>
                <a:spcPts val="360"/>
              </a:spcBef>
              <a:spcAft>
                <a:spcPts val="0"/>
              </a:spcAft>
              <a:buSzPts val="1440"/>
              <a:buChar char="▪"/>
              <a:defRPr/>
            </a:lvl3pPr>
            <a:lvl4pPr marL="1828800" lvl="3" indent="-320039" algn="l" rtl="0">
              <a:spcBef>
                <a:spcPts val="360"/>
              </a:spcBef>
              <a:spcAft>
                <a:spcPts val="0"/>
              </a:spcAft>
              <a:buSzPts val="1440"/>
              <a:buChar char="▪"/>
              <a:defRPr/>
            </a:lvl4pPr>
            <a:lvl5pPr marL="2286000" lvl="4" indent="-320039" algn="l" rtl="0">
              <a:spcBef>
                <a:spcPts val="360"/>
              </a:spcBef>
              <a:spcAft>
                <a:spcPts val="0"/>
              </a:spcAft>
              <a:buSzPts val="144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3"/>
        <p:cNvGrpSpPr/>
        <p:nvPr/>
      </p:nvGrpSpPr>
      <p:grpSpPr>
        <a:xfrm>
          <a:off x="0" y="0"/>
          <a:ext cx="0" cy="0"/>
          <a:chOff x="0" y="0"/>
          <a:chExt cx="0" cy="0"/>
        </a:xfrm>
      </p:grpSpPr>
      <p:cxnSp>
        <p:nvCxnSpPr>
          <p:cNvPr id="374" name="Google Shape;374;p83"/>
          <p:cNvCxnSpPr/>
          <p:nvPr/>
        </p:nvCxnSpPr>
        <p:spPr>
          <a:xfrm>
            <a:off x="1828800" y="354013"/>
            <a:ext cx="6858000" cy="1500"/>
          </a:xfrm>
          <a:prstGeom prst="straightConnector1">
            <a:avLst/>
          </a:prstGeom>
          <a:noFill/>
          <a:ln w="9525" cap="flat" cmpd="sng">
            <a:solidFill>
              <a:srgbClr val="7F7F7F"/>
            </a:solidFill>
            <a:prstDash val="dash"/>
            <a:round/>
            <a:headEnd type="none" w="sm" len="sm"/>
            <a:tailEnd type="none" w="sm" len="sm"/>
          </a:ln>
        </p:spPr>
      </p:cxnSp>
      <p:cxnSp>
        <p:nvCxnSpPr>
          <p:cNvPr id="375" name="Google Shape;375;p83"/>
          <p:cNvCxnSpPr/>
          <p:nvPr/>
        </p:nvCxnSpPr>
        <p:spPr>
          <a:xfrm>
            <a:off x="1828800" y="1495425"/>
            <a:ext cx="6858000" cy="1500"/>
          </a:xfrm>
          <a:prstGeom prst="straightConnector1">
            <a:avLst/>
          </a:prstGeom>
          <a:noFill/>
          <a:ln w="9525" cap="flat" cmpd="sng">
            <a:solidFill>
              <a:srgbClr val="7F7F7F"/>
            </a:solidFill>
            <a:prstDash val="dash"/>
            <a:round/>
            <a:headEnd type="none" w="sm" len="sm"/>
            <a:tailEnd type="none" w="sm" len="sm"/>
          </a:ln>
        </p:spPr>
      </p:cxnSp>
      <p:sp>
        <p:nvSpPr>
          <p:cNvPr id="376" name="Google Shape;376;p83"/>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7" name="Google Shape;377;p83"/>
          <p:cNvSpPr txBox="1">
            <a:spLocks noGrp="1"/>
          </p:cNvSpPr>
          <p:nvPr>
            <p:ph type="body" idx="1"/>
          </p:nvPr>
        </p:nvSpPr>
        <p:spPr>
          <a:xfrm>
            <a:off x="457200" y="1676399"/>
            <a:ext cx="4040100" cy="574800"/>
          </a:xfrm>
          <a:prstGeom prst="rect">
            <a:avLst/>
          </a:prstGeom>
          <a:noFill/>
          <a:ln>
            <a:noFill/>
          </a:ln>
        </p:spPr>
        <p:txBody>
          <a:bodyPr spcFirstLastPara="1" wrap="square" lIns="91425" tIns="45700" rIns="91425" bIns="45700" anchor="ctr" anchorCtr="0">
            <a:noAutofit/>
          </a:bodyPr>
          <a:lstStyle>
            <a:lvl1pPr marL="457200" lvl="0" indent="-228600" algn="l" rtl="0">
              <a:spcBef>
                <a:spcPts val="440"/>
              </a:spcBef>
              <a:spcAft>
                <a:spcPts val="0"/>
              </a:spcAft>
              <a:buSzPts val="1760"/>
              <a:buNone/>
              <a:defRPr sz="2200" b="0"/>
            </a:lvl1pPr>
            <a:lvl2pPr marL="914400" lvl="1" indent="-228600" algn="l" rtl="0">
              <a:spcBef>
                <a:spcPts val="400"/>
              </a:spcBef>
              <a:spcAft>
                <a:spcPts val="0"/>
              </a:spcAft>
              <a:buSzPts val="1600"/>
              <a:buNone/>
              <a:defRPr sz="2000" b="1"/>
            </a:lvl2pPr>
            <a:lvl3pPr marL="1371600" lvl="2" indent="-228600" algn="l" rtl="0">
              <a:spcBef>
                <a:spcPts val="360"/>
              </a:spcBef>
              <a:spcAft>
                <a:spcPts val="0"/>
              </a:spcAft>
              <a:buSzPts val="1440"/>
              <a:buNone/>
              <a:defRPr sz="1800" b="1"/>
            </a:lvl3pPr>
            <a:lvl4pPr marL="1828800" lvl="3" indent="-228600" algn="l" rtl="0">
              <a:spcBef>
                <a:spcPts val="320"/>
              </a:spcBef>
              <a:spcAft>
                <a:spcPts val="0"/>
              </a:spcAft>
              <a:buSzPts val="1280"/>
              <a:buNone/>
              <a:defRPr sz="1600" b="1"/>
            </a:lvl4pPr>
            <a:lvl5pPr marL="2286000" lvl="4" indent="-228600" algn="l" rtl="0">
              <a:spcBef>
                <a:spcPts val="320"/>
              </a:spcBef>
              <a:spcAft>
                <a:spcPts val="0"/>
              </a:spcAft>
              <a:buSzPts val="128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78" name="Google Shape;378;p83"/>
          <p:cNvSpPr txBox="1">
            <a:spLocks noGrp="1"/>
          </p:cNvSpPr>
          <p:nvPr>
            <p:ph type="body" idx="2"/>
          </p:nvPr>
        </p:nvSpPr>
        <p:spPr>
          <a:xfrm>
            <a:off x="457200" y="2251075"/>
            <a:ext cx="4040100" cy="3616200"/>
          </a:xfrm>
          <a:prstGeom prst="rect">
            <a:avLst/>
          </a:prstGeom>
          <a:noFill/>
          <a:ln>
            <a:noFill/>
          </a:ln>
        </p:spPr>
        <p:txBody>
          <a:bodyPr spcFirstLastPara="1" wrap="square" lIns="91425" tIns="45700" rIns="91425" bIns="45700" anchor="t" anchorCtr="0">
            <a:noAutofit/>
          </a:bodyPr>
          <a:lstStyle>
            <a:lvl1pPr marL="457200" lvl="0" indent="-228600" algn="l" rtl="0">
              <a:spcBef>
                <a:spcPts val="440"/>
              </a:spcBef>
              <a:spcAft>
                <a:spcPts val="0"/>
              </a:spcAft>
              <a:buSzPts val="1760"/>
              <a:buNone/>
              <a:defRPr sz="2200"/>
            </a:lvl1pPr>
            <a:lvl2pPr marL="914400" lvl="1" indent="-330200" algn="l" rtl="0">
              <a:spcBef>
                <a:spcPts val="400"/>
              </a:spcBef>
              <a:spcAft>
                <a:spcPts val="0"/>
              </a:spcAft>
              <a:buSzPts val="1600"/>
              <a:buChar char="▪"/>
              <a:defRPr sz="2000"/>
            </a:lvl2pPr>
            <a:lvl3pPr marL="1371600" lvl="2" indent="-330200" algn="l" rtl="0">
              <a:spcBef>
                <a:spcPts val="400"/>
              </a:spcBef>
              <a:spcAft>
                <a:spcPts val="0"/>
              </a:spcAft>
              <a:buSzPts val="1600"/>
              <a:buChar char="▪"/>
              <a:defRPr sz="2000"/>
            </a:lvl3pPr>
            <a:lvl4pPr marL="1828800" lvl="3" indent="-330200" algn="l" rtl="0">
              <a:spcBef>
                <a:spcPts val="400"/>
              </a:spcBef>
              <a:spcAft>
                <a:spcPts val="0"/>
              </a:spcAft>
              <a:buSzPts val="1600"/>
              <a:buChar char="▪"/>
              <a:defRPr sz="2000"/>
            </a:lvl4pPr>
            <a:lvl5pPr marL="2286000" lvl="4" indent="-330200" algn="l" rtl="0">
              <a:spcBef>
                <a:spcPts val="400"/>
              </a:spcBef>
              <a:spcAft>
                <a:spcPts val="0"/>
              </a:spcAft>
              <a:buSzPts val="1600"/>
              <a:buChar char="▪"/>
              <a:defRPr sz="20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79" name="Google Shape;379;p83"/>
          <p:cNvSpPr txBox="1">
            <a:spLocks noGrp="1"/>
          </p:cNvSpPr>
          <p:nvPr>
            <p:ph type="body" idx="3"/>
          </p:nvPr>
        </p:nvSpPr>
        <p:spPr>
          <a:xfrm>
            <a:off x="4645025" y="1676399"/>
            <a:ext cx="4041900" cy="574800"/>
          </a:xfrm>
          <a:prstGeom prst="rect">
            <a:avLst/>
          </a:prstGeom>
          <a:noFill/>
          <a:ln>
            <a:noFill/>
          </a:ln>
        </p:spPr>
        <p:txBody>
          <a:bodyPr spcFirstLastPara="1" wrap="square" lIns="91425" tIns="45700" rIns="91425" bIns="45700" anchor="ctr" anchorCtr="0">
            <a:noAutofit/>
          </a:bodyPr>
          <a:lstStyle>
            <a:lvl1pPr marL="457200" lvl="0" indent="-228600" algn="l" rtl="0">
              <a:spcBef>
                <a:spcPts val="440"/>
              </a:spcBef>
              <a:spcAft>
                <a:spcPts val="0"/>
              </a:spcAft>
              <a:buSzPts val="1760"/>
              <a:buNone/>
              <a:defRPr sz="2200" b="0"/>
            </a:lvl1pPr>
            <a:lvl2pPr marL="914400" lvl="1" indent="-228600" algn="l" rtl="0">
              <a:spcBef>
                <a:spcPts val="400"/>
              </a:spcBef>
              <a:spcAft>
                <a:spcPts val="0"/>
              </a:spcAft>
              <a:buSzPts val="1600"/>
              <a:buNone/>
              <a:defRPr sz="2000" b="1"/>
            </a:lvl2pPr>
            <a:lvl3pPr marL="1371600" lvl="2" indent="-228600" algn="l" rtl="0">
              <a:spcBef>
                <a:spcPts val="360"/>
              </a:spcBef>
              <a:spcAft>
                <a:spcPts val="0"/>
              </a:spcAft>
              <a:buSzPts val="1440"/>
              <a:buNone/>
              <a:defRPr sz="1800" b="1"/>
            </a:lvl3pPr>
            <a:lvl4pPr marL="1828800" lvl="3" indent="-228600" algn="l" rtl="0">
              <a:spcBef>
                <a:spcPts val="320"/>
              </a:spcBef>
              <a:spcAft>
                <a:spcPts val="0"/>
              </a:spcAft>
              <a:buSzPts val="1280"/>
              <a:buNone/>
              <a:defRPr sz="1600" b="1"/>
            </a:lvl4pPr>
            <a:lvl5pPr marL="2286000" lvl="4" indent="-228600" algn="l" rtl="0">
              <a:spcBef>
                <a:spcPts val="320"/>
              </a:spcBef>
              <a:spcAft>
                <a:spcPts val="0"/>
              </a:spcAft>
              <a:buSzPts val="128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80" name="Google Shape;380;p83"/>
          <p:cNvSpPr txBox="1">
            <a:spLocks noGrp="1"/>
          </p:cNvSpPr>
          <p:nvPr>
            <p:ph type="body" idx="4"/>
          </p:nvPr>
        </p:nvSpPr>
        <p:spPr>
          <a:xfrm>
            <a:off x="4645025" y="2251075"/>
            <a:ext cx="4041900" cy="3616200"/>
          </a:xfrm>
          <a:prstGeom prst="rect">
            <a:avLst/>
          </a:prstGeom>
          <a:noFill/>
          <a:ln>
            <a:noFill/>
          </a:ln>
        </p:spPr>
        <p:txBody>
          <a:bodyPr spcFirstLastPara="1" wrap="square" lIns="91425" tIns="45700" rIns="91425" bIns="45700" anchor="t" anchorCtr="0">
            <a:noAutofit/>
          </a:bodyPr>
          <a:lstStyle>
            <a:lvl1pPr marL="457200" lvl="0" indent="-228600" algn="l" rtl="0">
              <a:spcBef>
                <a:spcPts val="440"/>
              </a:spcBef>
              <a:spcAft>
                <a:spcPts val="0"/>
              </a:spcAft>
              <a:buSzPts val="1760"/>
              <a:buNone/>
              <a:defRPr sz="2200"/>
            </a:lvl1pPr>
            <a:lvl2pPr marL="914400" lvl="1" indent="-330200" algn="l" rtl="0">
              <a:spcBef>
                <a:spcPts val="400"/>
              </a:spcBef>
              <a:spcAft>
                <a:spcPts val="0"/>
              </a:spcAft>
              <a:buSzPts val="1600"/>
              <a:buChar char="▪"/>
              <a:defRPr sz="2000"/>
            </a:lvl2pPr>
            <a:lvl3pPr marL="1371600" lvl="2" indent="-330200" algn="l" rtl="0">
              <a:spcBef>
                <a:spcPts val="400"/>
              </a:spcBef>
              <a:spcAft>
                <a:spcPts val="0"/>
              </a:spcAft>
              <a:buSzPts val="1600"/>
              <a:buChar char="▪"/>
              <a:defRPr sz="2000"/>
            </a:lvl3pPr>
            <a:lvl4pPr marL="1828800" lvl="3" indent="-330200" algn="l" rtl="0">
              <a:spcBef>
                <a:spcPts val="400"/>
              </a:spcBef>
              <a:spcAft>
                <a:spcPts val="0"/>
              </a:spcAft>
              <a:buSzPts val="1600"/>
              <a:buChar char="▪"/>
              <a:defRPr sz="2000"/>
            </a:lvl4pPr>
            <a:lvl5pPr marL="2286000" lvl="4" indent="-330200" algn="l" rtl="0">
              <a:spcBef>
                <a:spcPts val="400"/>
              </a:spcBef>
              <a:spcAft>
                <a:spcPts val="0"/>
              </a:spcAft>
              <a:buSzPts val="1600"/>
              <a:buChar char="▪"/>
              <a:defRPr sz="20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Content Slide">
  <p:cSld name="Title and Content Slide">
    <p:spTree>
      <p:nvGrpSpPr>
        <p:cNvPr id="1" name="Shape 381"/>
        <p:cNvGrpSpPr/>
        <p:nvPr/>
      </p:nvGrpSpPr>
      <p:grpSpPr>
        <a:xfrm>
          <a:off x="0" y="0"/>
          <a:ext cx="0" cy="0"/>
          <a:chOff x="0" y="0"/>
          <a:chExt cx="0" cy="0"/>
        </a:xfrm>
      </p:grpSpPr>
      <p:sp>
        <p:nvSpPr>
          <p:cNvPr id="382" name="Google Shape;382;p84"/>
          <p:cNvSpPr txBox="1">
            <a:spLocks noGrp="1"/>
          </p:cNvSpPr>
          <p:nvPr>
            <p:ph type="body" idx="1"/>
          </p:nvPr>
        </p:nvSpPr>
        <p:spPr>
          <a:xfrm>
            <a:off x="258762" y="1403368"/>
            <a:ext cx="8555100" cy="45261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Clr>
                <a:schemeClr val="dk1"/>
              </a:buClr>
              <a:buSzPts val="1600"/>
              <a:buNone/>
              <a:defRPr>
                <a:solidFill>
                  <a:schemeClr val="dk1"/>
                </a:solidFill>
              </a:defRPr>
            </a:lvl1pPr>
            <a:lvl2pPr marL="914400" lvl="1" indent="-320040" algn="l" rtl="0">
              <a:spcBef>
                <a:spcPts val="360"/>
              </a:spcBef>
              <a:spcAft>
                <a:spcPts val="0"/>
              </a:spcAft>
              <a:buClr>
                <a:schemeClr val="dk1"/>
              </a:buClr>
              <a:buSzPts val="1440"/>
              <a:buChar char="▪"/>
              <a:defRPr>
                <a:solidFill>
                  <a:schemeClr val="dk1"/>
                </a:solidFill>
              </a:defRPr>
            </a:lvl2pPr>
            <a:lvl3pPr marL="1371600" lvl="2" indent="-342900" algn="l" rtl="0">
              <a:spcBef>
                <a:spcPts val="360"/>
              </a:spcBef>
              <a:spcAft>
                <a:spcPts val="0"/>
              </a:spcAft>
              <a:buClr>
                <a:schemeClr val="dk1"/>
              </a:buClr>
              <a:buSzPts val="1800"/>
              <a:buFont typeface="Merriweather Sans"/>
              <a:buChar char="−"/>
              <a:defRPr>
                <a:solidFill>
                  <a:schemeClr val="dk1"/>
                </a:solidFill>
              </a:defRPr>
            </a:lvl3pPr>
            <a:lvl4pPr marL="1828800" lvl="3" indent="-320039" algn="l" rtl="0">
              <a:spcBef>
                <a:spcPts val="360"/>
              </a:spcBef>
              <a:spcAft>
                <a:spcPts val="0"/>
              </a:spcAft>
              <a:buClr>
                <a:schemeClr val="dk1"/>
              </a:buClr>
              <a:buSzPts val="1440"/>
              <a:buChar char="▪"/>
              <a:defRPr>
                <a:solidFill>
                  <a:schemeClr val="dk1"/>
                </a:solidFill>
              </a:defRPr>
            </a:lvl4pPr>
            <a:lvl5pPr marL="2286000" lvl="4" indent="-320039" algn="l" rtl="0">
              <a:spcBef>
                <a:spcPts val="360"/>
              </a:spcBef>
              <a:spcAft>
                <a:spcPts val="0"/>
              </a:spcAft>
              <a:buClr>
                <a:schemeClr val="dk1"/>
              </a:buClr>
              <a:buSzPts val="1440"/>
              <a:buFont typeface="Merriweather Sans"/>
              <a:buChar char="−"/>
              <a:defRPr>
                <a:solidFill>
                  <a:schemeClr val="dk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83" name="Google Shape;383;p84"/>
          <p:cNvSpPr txBox="1">
            <a:spLocks noGrp="1"/>
          </p:cNvSpPr>
          <p:nvPr>
            <p:ph type="title"/>
          </p:nvPr>
        </p:nvSpPr>
        <p:spPr>
          <a:xfrm>
            <a:off x="2386056" y="285306"/>
            <a:ext cx="5472000" cy="843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2600">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solidFill>
          <a:srgbClr val="FFCC00"/>
        </a:solidFill>
        <a:effectLst/>
      </p:bgPr>
    </p:bg>
    <p:spTree>
      <p:nvGrpSpPr>
        <p:cNvPr id="1" name="Shape 384"/>
        <p:cNvGrpSpPr/>
        <p:nvPr/>
      </p:nvGrpSpPr>
      <p:grpSpPr>
        <a:xfrm>
          <a:off x="0" y="0"/>
          <a:ext cx="0" cy="0"/>
          <a:chOff x="0" y="0"/>
          <a:chExt cx="0" cy="0"/>
        </a:xfrm>
      </p:grpSpPr>
      <p:sp>
        <p:nvSpPr>
          <p:cNvPr id="385" name="Google Shape;385;p85"/>
          <p:cNvSpPr txBox="1">
            <a:spLocks noGrp="1"/>
          </p:cNvSpPr>
          <p:nvPr>
            <p:ph type="title"/>
          </p:nvPr>
        </p:nvSpPr>
        <p:spPr>
          <a:xfrm>
            <a:off x="1139652" y="2518172"/>
            <a:ext cx="6647100" cy="1361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2800" b="1" cap="none">
                <a:solidFill>
                  <a:srgbClr val="17365D"/>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cxnSp>
        <p:nvCxnSpPr>
          <p:cNvPr id="51" name="Google Shape;51;p9"/>
          <p:cNvCxnSpPr/>
          <p:nvPr/>
        </p:nvCxnSpPr>
        <p:spPr>
          <a:xfrm>
            <a:off x="1828800" y="354013"/>
            <a:ext cx="6858000" cy="1587"/>
          </a:xfrm>
          <a:prstGeom prst="straightConnector1">
            <a:avLst/>
          </a:prstGeom>
          <a:noFill/>
          <a:ln w="9525" cap="flat" cmpd="sng">
            <a:solidFill>
              <a:srgbClr val="7F7F7F"/>
            </a:solidFill>
            <a:prstDash val="dash"/>
            <a:round/>
            <a:headEnd type="none" w="sm" len="sm"/>
            <a:tailEnd type="none" w="sm" len="sm"/>
          </a:ln>
        </p:spPr>
      </p:cxnSp>
      <p:cxnSp>
        <p:nvCxnSpPr>
          <p:cNvPr id="52" name="Google Shape;52;p9"/>
          <p:cNvCxnSpPr/>
          <p:nvPr/>
        </p:nvCxnSpPr>
        <p:spPr>
          <a:xfrm>
            <a:off x="1828800" y="1495425"/>
            <a:ext cx="6858000" cy="1588"/>
          </a:xfrm>
          <a:prstGeom prst="straightConnector1">
            <a:avLst/>
          </a:prstGeom>
          <a:noFill/>
          <a:ln w="9525" cap="flat" cmpd="sng">
            <a:solidFill>
              <a:srgbClr val="7F7F7F"/>
            </a:solidFill>
            <a:prstDash val="dash"/>
            <a:round/>
            <a:headEnd type="none" w="sm" len="sm"/>
            <a:tailEnd type="none" w="sm" len="sm"/>
          </a:ln>
        </p:spPr>
      </p:cxnSp>
      <p:sp>
        <p:nvSpPr>
          <p:cNvPr id="53" name="Google Shape;53;p9"/>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9"/>
          <p:cNvSpPr txBox="1">
            <a:spLocks noGrp="1"/>
          </p:cNvSpPr>
          <p:nvPr>
            <p:ph type="body" idx="1"/>
          </p:nvPr>
        </p:nvSpPr>
        <p:spPr>
          <a:xfrm>
            <a:off x="457200" y="1676399"/>
            <a:ext cx="4040188" cy="574675"/>
          </a:xfrm>
          <a:prstGeom prst="rect">
            <a:avLst/>
          </a:prstGeom>
          <a:noFill/>
          <a:ln>
            <a:noFill/>
          </a:ln>
        </p:spPr>
        <p:txBody>
          <a:bodyPr spcFirstLastPara="1" wrap="square" lIns="91425" tIns="45700" rIns="91425" bIns="45700" anchor="ctr" anchorCtr="0">
            <a:noAutofit/>
          </a:bodyPr>
          <a:lstStyle>
            <a:lvl1pPr marL="457200" lvl="0" indent="-228600" algn="l">
              <a:spcBef>
                <a:spcPts val="440"/>
              </a:spcBef>
              <a:spcAft>
                <a:spcPts val="0"/>
              </a:spcAft>
              <a:buSzPts val="1760"/>
              <a:buNone/>
              <a:defRPr sz="2200" b="0"/>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440"/>
              <a:buNone/>
              <a:defRPr sz="1800" b="1"/>
            </a:lvl3pPr>
            <a:lvl4pPr marL="1828800" lvl="3" indent="-228600" algn="l">
              <a:spcBef>
                <a:spcPts val="320"/>
              </a:spcBef>
              <a:spcAft>
                <a:spcPts val="0"/>
              </a:spcAft>
              <a:buSzPts val="128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9"/>
          <p:cNvSpPr txBox="1">
            <a:spLocks noGrp="1"/>
          </p:cNvSpPr>
          <p:nvPr>
            <p:ph type="body" idx="2"/>
          </p:nvPr>
        </p:nvSpPr>
        <p:spPr>
          <a:xfrm>
            <a:off x="457200" y="2251075"/>
            <a:ext cx="4040188" cy="3616325"/>
          </a:xfrm>
          <a:prstGeom prst="rect">
            <a:avLst/>
          </a:prstGeom>
          <a:noFill/>
          <a:ln>
            <a:noFill/>
          </a:ln>
        </p:spPr>
        <p:txBody>
          <a:bodyPr spcFirstLastPara="1" wrap="square" lIns="91425" tIns="45700" rIns="91425" bIns="45700" anchor="t" anchorCtr="0">
            <a:noAutofit/>
          </a:bodyPr>
          <a:lstStyle>
            <a:lvl1pPr marL="457200" lvl="0" indent="-228600" algn="l">
              <a:spcBef>
                <a:spcPts val="440"/>
              </a:spcBef>
              <a:spcAft>
                <a:spcPts val="0"/>
              </a:spcAft>
              <a:buSzPts val="1760"/>
              <a:buNone/>
              <a:defRPr sz="2200"/>
            </a:lvl1pPr>
            <a:lvl2pPr marL="914400" lvl="1" indent="-330200" algn="l">
              <a:spcBef>
                <a:spcPts val="400"/>
              </a:spcBef>
              <a:spcAft>
                <a:spcPts val="0"/>
              </a:spcAft>
              <a:buSzPts val="1600"/>
              <a:buChar char="▪"/>
              <a:defRPr sz="2000"/>
            </a:lvl2pPr>
            <a:lvl3pPr marL="1371600" lvl="2" indent="-330200" algn="l">
              <a:spcBef>
                <a:spcPts val="400"/>
              </a:spcBef>
              <a:spcAft>
                <a:spcPts val="0"/>
              </a:spcAft>
              <a:buSzPts val="1600"/>
              <a:buChar char="▪"/>
              <a:defRPr sz="2000"/>
            </a:lvl3pPr>
            <a:lvl4pPr marL="1828800" lvl="3" indent="-330200" algn="l">
              <a:spcBef>
                <a:spcPts val="400"/>
              </a:spcBef>
              <a:spcAft>
                <a:spcPts val="0"/>
              </a:spcAft>
              <a:buSzPts val="1600"/>
              <a:buChar char="▪"/>
              <a:defRPr sz="2000"/>
            </a:lvl4pPr>
            <a:lvl5pPr marL="2286000" lvl="4" indent="-330200" algn="l">
              <a:spcBef>
                <a:spcPts val="400"/>
              </a:spcBef>
              <a:spcAft>
                <a:spcPts val="0"/>
              </a:spcAft>
              <a:buSzPts val="1600"/>
              <a:buChar char="▪"/>
              <a:defRPr sz="20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9"/>
          <p:cNvSpPr txBox="1">
            <a:spLocks noGrp="1"/>
          </p:cNvSpPr>
          <p:nvPr>
            <p:ph type="body" idx="3"/>
          </p:nvPr>
        </p:nvSpPr>
        <p:spPr>
          <a:xfrm>
            <a:off x="4645025" y="1676399"/>
            <a:ext cx="4041775" cy="574675"/>
          </a:xfrm>
          <a:prstGeom prst="rect">
            <a:avLst/>
          </a:prstGeom>
          <a:noFill/>
          <a:ln>
            <a:noFill/>
          </a:ln>
        </p:spPr>
        <p:txBody>
          <a:bodyPr spcFirstLastPara="1" wrap="square" lIns="91425" tIns="45700" rIns="91425" bIns="45700" anchor="ctr" anchorCtr="0">
            <a:noAutofit/>
          </a:bodyPr>
          <a:lstStyle>
            <a:lvl1pPr marL="457200" lvl="0" indent="-228600" algn="l">
              <a:spcBef>
                <a:spcPts val="440"/>
              </a:spcBef>
              <a:spcAft>
                <a:spcPts val="0"/>
              </a:spcAft>
              <a:buSzPts val="1760"/>
              <a:buNone/>
              <a:defRPr sz="2200" b="0"/>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440"/>
              <a:buNone/>
              <a:defRPr sz="1800" b="1"/>
            </a:lvl3pPr>
            <a:lvl4pPr marL="1828800" lvl="3" indent="-228600" algn="l">
              <a:spcBef>
                <a:spcPts val="320"/>
              </a:spcBef>
              <a:spcAft>
                <a:spcPts val="0"/>
              </a:spcAft>
              <a:buSzPts val="128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9"/>
          <p:cNvSpPr txBox="1">
            <a:spLocks noGrp="1"/>
          </p:cNvSpPr>
          <p:nvPr>
            <p:ph type="body" idx="4"/>
          </p:nvPr>
        </p:nvSpPr>
        <p:spPr>
          <a:xfrm>
            <a:off x="4645025" y="2251075"/>
            <a:ext cx="4041775" cy="3616325"/>
          </a:xfrm>
          <a:prstGeom prst="rect">
            <a:avLst/>
          </a:prstGeom>
          <a:noFill/>
          <a:ln>
            <a:noFill/>
          </a:ln>
        </p:spPr>
        <p:txBody>
          <a:bodyPr spcFirstLastPara="1" wrap="square" lIns="91425" tIns="45700" rIns="91425" bIns="45700" anchor="t" anchorCtr="0">
            <a:noAutofit/>
          </a:bodyPr>
          <a:lstStyle>
            <a:lvl1pPr marL="457200" lvl="0" indent="-228600" algn="l">
              <a:spcBef>
                <a:spcPts val="440"/>
              </a:spcBef>
              <a:spcAft>
                <a:spcPts val="0"/>
              </a:spcAft>
              <a:buSzPts val="1760"/>
              <a:buNone/>
              <a:defRPr sz="2200"/>
            </a:lvl1pPr>
            <a:lvl2pPr marL="914400" lvl="1" indent="-330200" algn="l">
              <a:spcBef>
                <a:spcPts val="400"/>
              </a:spcBef>
              <a:spcAft>
                <a:spcPts val="0"/>
              </a:spcAft>
              <a:buSzPts val="1600"/>
              <a:buChar char="▪"/>
              <a:defRPr sz="2000"/>
            </a:lvl2pPr>
            <a:lvl3pPr marL="1371600" lvl="2" indent="-330200" algn="l">
              <a:spcBef>
                <a:spcPts val="400"/>
              </a:spcBef>
              <a:spcAft>
                <a:spcPts val="0"/>
              </a:spcAft>
              <a:buSzPts val="1600"/>
              <a:buChar char="▪"/>
              <a:defRPr sz="2000"/>
            </a:lvl3pPr>
            <a:lvl4pPr marL="1828800" lvl="3" indent="-330200" algn="l">
              <a:spcBef>
                <a:spcPts val="400"/>
              </a:spcBef>
              <a:spcAft>
                <a:spcPts val="0"/>
              </a:spcAft>
              <a:buSzPts val="1600"/>
              <a:buChar char="▪"/>
              <a:defRPr sz="2000"/>
            </a:lvl4pPr>
            <a:lvl5pPr marL="2286000" lvl="4" indent="-330200" algn="l">
              <a:spcBef>
                <a:spcPts val="400"/>
              </a:spcBef>
              <a:spcAft>
                <a:spcPts val="0"/>
              </a:spcAft>
              <a:buSzPts val="1600"/>
              <a:buChar char="▪"/>
              <a:defRPr sz="20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rgbClr val="17365D"/>
        </a:solidFill>
        <a:effectLst/>
      </p:bgPr>
    </p:bg>
    <p:spTree>
      <p:nvGrpSpPr>
        <p:cNvPr id="1" name="Shape 386"/>
        <p:cNvGrpSpPr/>
        <p:nvPr/>
      </p:nvGrpSpPr>
      <p:grpSpPr>
        <a:xfrm>
          <a:off x="0" y="0"/>
          <a:ext cx="0" cy="0"/>
          <a:chOff x="0" y="0"/>
          <a:chExt cx="0" cy="0"/>
        </a:xfrm>
      </p:grpSpPr>
      <p:sp>
        <p:nvSpPr>
          <p:cNvPr id="387" name="Google Shape;387;p86"/>
          <p:cNvSpPr txBox="1">
            <a:spLocks noGrp="1"/>
          </p:cNvSpPr>
          <p:nvPr>
            <p:ph type="title"/>
          </p:nvPr>
        </p:nvSpPr>
        <p:spPr>
          <a:xfrm>
            <a:off x="1139652" y="2518172"/>
            <a:ext cx="6647100" cy="1361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2800" b="1" cap="none">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_Photo Layout">
  <p:cSld name="1_Photo Layout">
    <p:spTree>
      <p:nvGrpSpPr>
        <p:cNvPr id="1" name="Shape 388"/>
        <p:cNvGrpSpPr/>
        <p:nvPr/>
      </p:nvGrpSpPr>
      <p:grpSpPr>
        <a:xfrm>
          <a:off x="0" y="0"/>
          <a:ext cx="0" cy="0"/>
          <a:chOff x="0" y="0"/>
          <a:chExt cx="0" cy="0"/>
        </a:xfrm>
      </p:grpSpPr>
      <p:sp>
        <p:nvSpPr>
          <p:cNvPr id="389" name="Google Shape;389;p87"/>
          <p:cNvSpPr txBox="1">
            <a:spLocks noGrp="1"/>
          </p:cNvSpPr>
          <p:nvPr>
            <p:ph type="title"/>
          </p:nvPr>
        </p:nvSpPr>
        <p:spPr>
          <a:xfrm>
            <a:off x="395536" y="3212976"/>
            <a:ext cx="82809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390" name="Google Shape;390;p87"/>
          <p:cNvCxnSpPr/>
          <p:nvPr/>
        </p:nvCxnSpPr>
        <p:spPr>
          <a:xfrm>
            <a:off x="395536" y="4365104"/>
            <a:ext cx="8280900" cy="0"/>
          </a:xfrm>
          <a:prstGeom prst="straightConnector1">
            <a:avLst/>
          </a:prstGeom>
          <a:noFill/>
          <a:ln w="9525" cap="flat" cmpd="sng">
            <a:solidFill>
              <a:srgbClr val="7F7F7F"/>
            </a:solidFill>
            <a:prstDash val="dash"/>
            <a:round/>
            <a:headEnd type="none" w="sm" len="sm"/>
            <a:tailEnd type="none" w="sm" len="sm"/>
          </a:ln>
        </p:spPr>
      </p:cxnSp>
      <p:cxnSp>
        <p:nvCxnSpPr>
          <p:cNvPr id="391" name="Google Shape;391;p87"/>
          <p:cNvCxnSpPr/>
          <p:nvPr/>
        </p:nvCxnSpPr>
        <p:spPr>
          <a:xfrm>
            <a:off x="395536" y="3212976"/>
            <a:ext cx="8280900" cy="0"/>
          </a:xfrm>
          <a:prstGeom prst="straightConnector1">
            <a:avLst/>
          </a:prstGeom>
          <a:noFill/>
          <a:ln w="9525" cap="flat" cmpd="sng">
            <a:solidFill>
              <a:srgbClr val="7F7F7F"/>
            </a:solidFill>
            <a:prstDash val="dash"/>
            <a:round/>
            <a:headEnd type="none" w="sm" len="sm"/>
            <a:tailEnd type="none" w="sm" len="sm"/>
          </a:ln>
        </p:spPr>
      </p:cxn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2"/>
        <p:cNvGrpSpPr/>
        <p:nvPr/>
      </p:nvGrpSpPr>
      <p:grpSpPr>
        <a:xfrm>
          <a:off x="0" y="0"/>
          <a:ext cx="0" cy="0"/>
          <a:chOff x="0" y="0"/>
          <a:chExt cx="0" cy="0"/>
        </a:xfrm>
      </p:grpSpPr>
      <p:sp>
        <p:nvSpPr>
          <p:cNvPr id="393" name="Google Shape;393;p88"/>
          <p:cNvSpPr txBox="1">
            <a:spLocks noGrp="1"/>
          </p:cNvSpPr>
          <p:nvPr>
            <p:ph type="title"/>
          </p:nvPr>
        </p:nvSpPr>
        <p:spPr>
          <a:xfrm>
            <a:off x="1691680" y="593367"/>
            <a:ext cx="7140600" cy="7635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4" name="Google Shape;394;p88"/>
          <p:cNvSpPr txBox="1">
            <a:spLocks noGrp="1"/>
          </p:cNvSpPr>
          <p:nvPr>
            <p:ph type="body" idx="1"/>
          </p:nvPr>
        </p:nvSpPr>
        <p:spPr>
          <a:xfrm>
            <a:off x="311700" y="1754120"/>
            <a:ext cx="8520600" cy="4555200"/>
          </a:xfrm>
          <a:prstGeom prst="rect">
            <a:avLst/>
          </a:prstGeom>
          <a:noFill/>
          <a:ln>
            <a:noFill/>
          </a:ln>
        </p:spPr>
        <p:txBody>
          <a:bodyPr spcFirstLastPara="1" wrap="square" lIns="91425" tIns="91425" rIns="91425" bIns="91425" anchor="t" anchorCtr="0">
            <a:noAutofit/>
          </a:bodyPr>
          <a:lstStyle>
            <a:lvl1pPr marL="457200" lvl="0" indent="-228600" algn="l" rtl="0">
              <a:spcBef>
                <a:spcPts val="0"/>
              </a:spcBef>
              <a:spcAft>
                <a:spcPts val="0"/>
              </a:spcAft>
              <a:buSzPts val="1600"/>
              <a:buNone/>
              <a:defRPr/>
            </a:lvl1pPr>
            <a:lvl2pPr marL="914400" lvl="1" indent="-320040" algn="l" rtl="0">
              <a:spcBef>
                <a:spcPts val="0"/>
              </a:spcBef>
              <a:spcAft>
                <a:spcPts val="0"/>
              </a:spcAft>
              <a:buSzPts val="1440"/>
              <a:buChar char="▪"/>
              <a:defRPr/>
            </a:lvl2pPr>
            <a:lvl3pPr marL="1371600" lvl="2" indent="-320039" algn="l" rtl="0">
              <a:spcBef>
                <a:spcPts val="0"/>
              </a:spcBef>
              <a:spcAft>
                <a:spcPts val="0"/>
              </a:spcAft>
              <a:buSzPts val="1440"/>
              <a:buChar char="▪"/>
              <a:defRPr/>
            </a:lvl3pPr>
            <a:lvl4pPr marL="1828800" lvl="3" indent="-320039" algn="l" rtl="0">
              <a:spcBef>
                <a:spcPts val="0"/>
              </a:spcBef>
              <a:spcAft>
                <a:spcPts val="0"/>
              </a:spcAft>
              <a:buSzPts val="1440"/>
              <a:buChar char="▪"/>
              <a:defRPr/>
            </a:lvl4pPr>
            <a:lvl5pPr marL="2286000" lvl="4" indent="-320039" algn="l" rtl="0">
              <a:spcBef>
                <a:spcPts val="0"/>
              </a:spcBef>
              <a:spcAft>
                <a:spcPts val="0"/>
              </a:spcAft>
              <a:buSzPts val="1440"/>
              <a:buChar char="▪"/>
              <a:defRPr/>
            </a:lvl5pPr>
            <a:lvl6pPr marL="2743200" lvl="5" indent="-355600" algn="l" rtl="0">
              <a:spcBef>
                <a:spcPts val="0"/>
              </a:spcBef>
              <a:spcAft>
                <a:spcPts val="0"/>
              </a:spcAft>
              <a:buClr>
                <a:schemeClr val="dk1"/>
              </a:buClr>
              <a:buSzPts val="2000"/>
              <a:buChar char="•"/>
              <a:defRPr/>
            </a:lvl6pPr>
            <a:lvl7pPr marL="3200400" lvl="6" indent="-355600" algn="l" rtl="0">
              <a:spcBef>
                <a:spcPts val="0"/>
              </a:spcBef>
              <a:spcAft>
                <a:spcPts val="0"/>
              </a:spcAft>
              <a:buClr>
                <a:schemeClr val="dk1"/>
              </a:buClr>
              <a:buSzPts val="2000"/>
              <a:buChar char="•"/>
              <a:defRPr/>
            </a:lvl7pPr>
            <a:lvl8pPr marL="3657600" lvl="7" indent="-355600" algn="l" rtl="0">
              <a:spcBef>
                <a:spcPts val="0"/>
              </a:spcBef>
              <a:spcAft>
                <a:spcPts val="0"/>
              </a:spcAft>
              <a:buClr>
                <a:schemeClr val="dk1"/>
              </a:buClr>
              <a:buSzPts val="2000"/>
              <a:buChar char="•"/>
              <a:defRPr/>
            </a:lvl8pPr>
            <a:lvl9pPr marL="4114800" lvl="8" indent="-355600" algn="l" rtl="0">
              <a:spcBef>
                <a:spcPts val="0"/>
              </a:spcBef>
              <a:spcAft>
                <a:spcPts val="0"/>
              </a:spcAft>
              <a:buClr>
                <a:schemeClr val="dk1"/>
              </a:buClr>
              <a:buSzPts val="2000"/>
              <a:buChar char="•"/>
              <a:defRPr/>
            </a:lvl9pPr>
          </a:lstStyle>
          <a:p>
            <a:endParaRPr/>
          </a:p>
        </p:txBody>
      </p:sp>
      <p:sp>
        <p:nvSpPr>
          <p:cNvPr id="395" name="Google Shape;395;p88"/>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theme" Target="../theme/theme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1" i="1"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600" b="1" i="1"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600" b="1" i="1"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600" b="1" i="1"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600" b="1" i="1"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600" b="1" i="1"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600" b="1" i="1"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600" b="1" i="1"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600" b="1" i="1"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1828800" y="1676400"/>
            <a:ext cx="6858000" cy="4191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CF1C21"/>
              </a:buClr>
              <a:buSzPts val="1600"/>
              <a:buFont typeface="Noto Sans Symbols"/>
              <a:buNone/>
              <a:defRPr sz="2000" b="1" i="0" u="none" strike="noStrike" cap="none">
                <a:solidFill>
                  <a:schemeClr val="dk1"/>
                </a:solidFill>
                <a:latin typeface="Arial"/>
                <a:ea typeface="Arial"/>
                <a:cs typeface="Arial"/>
                <a:sym typeface="Arial"/>
              </a:defRPr>
            </a:lvl1pPr>
            <a:lvl2pPr marL="914400" marR="0" lvl="1" indent="-320040"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2pPr>
            <a:lvl3pPr marL="1371600" marR="0" lvl="2" indent="-320039"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3pPr>
            <a:lvl4pPr marL="1828800" marR="0" lvl="3" indent="-320039"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4pPr>
            <a:lvl5pPr marL="2286000" marR="0" lvl="4" indent="-320039"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p:nvPr/>
        </p:nvSpPr>
        <p:spPr>
          <a:xfrm>
            <a:off x="339725" y="339725"/>
            <a:ext cx="1260475" cy="1260475"/>
          </a:xfrm>
          <a:prstGeom prst="ellipse">
            <a:avLst/>
          </a:prstGeom>
          <a:solidFill>
            <a:srgbClr val="17365D"/>
          </a:solid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 name="Google Shape;13;p1"/>
          <p:cNvSpPr txBox="1"/>
          <p:nvPr/>
        </p:nvSpPr>
        <p:spPr>
          <a:xfrm>
            <a:off x="395536" y="693857"/>
            <a:ext cx="1152128" cy="430887"/>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400" b="1" i="0" u="none" strike="noStrike" cap="none">
                <a:solidFill>
                  <a:schemeClr val="lt1"/>
                </a:solidFill>
                <a:latin typeface="Calibri"/>
                <a:ea typeface="Calibri"/>
                <a:cs typeface="Calibri"/>
                <a:sym typeface="Calibri"/>
              </a:rPr>
              <a:t>UMSI</a:t>
            </a:r>
            <a:endParaRPr/>
          </a:p>
          <a:p>
            <a:pPr marL="0" marR="0" lvl="0" indent="0" algn="ctr" rtl="0">
              <a:spcBef>
                <a:spcPts val="0"/>
              </a:spcBef>
              <a:spcAft>
                <a:spcPts val="0"/>
              </a:spcAft>
              <a:buNone/>
            </a:pPr>
            <a:r>
              <a:rPr lang="en-US" sz="1400" b="1" i="0" u="none" strike="noStrike" cap="none">
                <a:solidFill>
                  <a:schemeClr val="lt1"/>
                </a:solidFill>
                <a:latin typeface="Calibri"/>
                <a:ea typeface="Calibri"/>
                <a:cs typeface="Calibri"/>
                <a:sym typeface="Calibri"/>
              </a:rPr>
              <a:t>2019</a:t>
            </a:r>
            <a:endParaRPr/>
          </a:p>
        </p:txBody>
      </p:sp>
      <p:sp>
        <p:nvSpPr>
          <p:cNvPr id="14" name="Google Shape;14;p1"/>
          <p:cNvSpPr txBox="1"/>
          <p:nvPr/>
        </p:nvSpPr>
        <p:spPr>
          <a:xfrm>
            <a:off x="7745288" y="6481142"/>
            <a:ext cx="1219200" cy="37685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1" i="1"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600" b="1" i="1"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600" b="1" i="1"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600" b="1" i="1"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600" b="1" i="1"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600" b="1" i="1"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600" b="1" i="1"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600" b="1" i="1"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600" b="1" i="1" u="none" strike="noStrike" cap="none">
                <a:solidFill>
                  <a:schemeClr val="dk1"/>
                </a:solidFill>
                <a:latin typeface="Arial"/>
                <a:ea typeface="Arial"/>
                <a:cs typeface="Arial"/>
                <a:sym typeface="Arial"/>
              </a:defRPr>
            </a:lvl9pPr>
          </a:lstStyle>
          <a:p>
            <a:endParaRPr/>
          </a:p>
        </p:txBody>
      </p:sp>
      <p:sp>
        <p:nvSpPr>
          <p:cNvPr id="68" name="Google Shape;68;p14"/>
          <p:cNvSpPr txBox="1">
            <a:spLocks noGrp="1"/>
          </p:cNvSpPr>
          <p:nvPr>
            <p:ph type="body" idx="1"/>
          </p:nvPr>
        </p:nvSpPr>
        <p:spPr>
          <a:xfrm>
            <a:off x="1828800" y="1676400"/>
            <a:ext cx="6858000" cy="4191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CF1C21"/>
              </a:buClr>
              <a:buSzPts val="1600"/>
              <a:buFont typeface="Noto Sans Symbols"/>
              <a:buNone/>
              <a:defRPr sz="2000" b="1" i="0" u="none" strike="noStrike" cap="none">
                <a:solidFill>
                  <a:schemeClr val="dk1"/>
                </a:solidFill>
                <a:latin typeface="Arial"/>
                <a:ea typeface="Arial"/>
                <a:cs typeface="Arial"/>
                <a:sym typeface="Arial"/>
              </a:defRPr>
            </a:lvl1pPr>
            <a:lvl2pPr marL="914400" marR="0" lvl="1" indent="-320040"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2pPr>
            <a:lvl3pPr marL="1371600" marR="0" lvl="2" indent="-320039"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3pPr>
            <a:lvl4pPr marL="1828800" marR="0" lvl="3" indent="-320039"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4pPr>
            <a:lvl5pPr marL="2286000" marR="0" lvl="4" indent="-320039"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14"/>
          <p:cNvSpPr/>
          <p:nvPr/>
        </p:nvSpPr>
        <p:spPr>
          <a:xfrm>
            <a:off x="339725" y="339725"/>
            <a:ext cx="1260475" cy="1260475"/>
          </a:xfrm>
          <a:prstGeom prst="ellipse">
            <a:avLst/>
          </a:prstGeom>
          <a:solidFill>
            <a:srgbClr val="17365D"/>
          </a:solid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0" name="Google Shape;70;p14"/>
          <p:cNvSpPr txBox="1"/>
          <p:nvPr/>
        </p:nvSpPr>
        <p:spPr>
          <a:xfrm>
            <a:off x="395536" y="693857"/>
            <a:ext cx="1152128" cy="430887"/>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400" b="1" i="0" u="none" strike="noStrike" cap="none">
                <a:solidFill>
                  <a:schemeClr val="lt1"/>
                </a:solidFill>
                <a:latin typeface="Calibri"/>
                <a:ea typeface="Calibri"/>
                <a:cs typeface="Calibri"/>
                <a:sym typeface="Calibri"/>
              </a:rPr>
              <a:t>UMSI</a:t>
            </a:r>
            <a:endParaRPr/>
          </a:p>
          <a:p>
            <a:pPr marL="0" marR="0" lvl="0" indent="0" algn="ctr" rtl="0">
              <a:spcBef>
                <a:spcPts val="0"/>
              </a:spcBef>
              <a:spcAft>
                <a:spcPts val="0"/>
              </a:spcAft>
              <a:buNone/>
            </a:pPr>
            <a:r>
              <a:rPr lang="en-US" sz="1400" b="1" i="0" u="none" strike="noStrike" cap="none">
                <a:solidFill>
                  <a:schemeClr val="lt1"/>
                </a:solidFill>
                <a:latin typeface="Calibri"/>
                <a:ea typeface="Calibri"/>
                <a:cs typeface="Calibri"/>
                <a:sym typeface="Calibri"/>
              </a:rPr>
              <a:t>2019</a:t>
            </a:r>
            <a:endParaRPr/>
          </a:p>
        </p:txBody>
      </p:sp>
      <p:sp>
        <p:nvSpPr>
          <p:cNvPr id="71" name="Google Shape;71;p14"/>
          <p:cNvSpPr txBox="1"/>
          <p:nvPr/>
        </p:nvSpPr>
        <p:spPr>
          <a:xfrm>
            <a:off x="7745288" y="6481142"/>
            <a:ext cx="1219200" cy="37685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28"/>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1" i="1"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600" b="1" i="1"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600" b="1" i="1"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600" b="1" i="1"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600" b="1" i="1"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600" b="1" i="1"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600" b="1" i="1"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600" b="1" i="1"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600" b="1" i="1" u="none" strike="noStrike" cap="none">
                <a:solidFill>
                  <a:schemeClr val="dk1"/>
                </a:solidFill>
                <a:latin typeface="Arial"/>
                <a:ea typeface="Arial"/>
                <a:cs typeface="Arial"/>
                <a:sym typeface="Arial"/>
              </a:defRPr>
            </a:lvl9pPr>
          </a:lstStyle>
          <a:p>
            <a:endParaRPr/>
          </a:p>
        </p:txBody>
      </p:sp>
      <p:sp>
        <p:nvSpPr>
          <p:cNvPr id="133" name="Google Shape;133;p28"/>
          <p:cNvSpPr txBox="1">
            <a:spLocks noGrp="1"/>
          </p:cNvSpPr>
          <p:nvPr>
            <p:ph type="body" idx="1"/>
          </p:nvPr>
        </p:nvSpPr>
        <p:spPr>
          <a:xfrm>
            <a:off x="1828800" y="1676400"/>
            <a:ext cx="6858000" cy="4191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CF1C21"/>
              </a:buClr>
              <a:buSzPts val="1600"/>
              <a:buFont typeface="Noto Sans Symbols"/>
              <a:buNone/>
              <a:defRPr sz="2000" b="1" i="0" u="none" strike="noStrike" cap="none">
                <a:solidFill>
                  <a:schemeClr val="dk1"/>
                </a:solidFill>
                <a:latin typeface="Arial"/>
                <a:ea typeface="Arial"/>
                <a:cs typeface="Arial"/>
                <a:sym typeface="Arial"/>
              </a:defRPr>
            </a:lvl1pPr>
            <a:lvl2pPr marL="914400" marR="0" lvl="1" indent="-320040"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2pPr>
            <a:lvl3pPr marL="1371600" marR="0" lvl="2" indent="-320039"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3pPr>
            <a:lvl4pPr marL="1828800" marR="0" lvl="3" indent="-320039"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4pPr>
            <a:lvl5pPr marL="2286000" marR="0" lvl="4" indent="-320039"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 name="Google Shape;134;p28"/>
          <p:cNvSpPr/>
          <p:nvPr/>
        </p:nvSpPr>
        <p:spPr>
          <a:xfrm>
            <a:off x="339725" y="339725"/>
            <a:ext cx="1260600" cy="1260600"/>
          </a:xfrm>
          <a:prstGeom prst="ellipse">
            <a:avLst/>
          </a:prstGeom>
          <a:solidFill>
            <a:srgbClr val="17365D"/>
          </a:solid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5" name="Google Shape;135;p28"/>
          <p:cNvSpPr txBox="1"/>
          <p:nvPr/>
        </p:nvSpPr>
        <p:spPr>
          <a:xfrm>
            <a:off x="395536" y="693857"/>
            <a:ext cx="1152000" cy="43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400" b="1" i="0" u="none" strike="noStrike" cap="none">
                <a:solidFill>
                  <a:schemeClr val="lt1"/>
                </a:solidFill>
                <a:latin typeface="Calibri"/>
                <a:ea typeface="Calibri"/>
                <a:cs typeface="Calibri"/>
                <a:sym typeface="Calibri"/>
              </a:rPr>
              <a:t>UMSI</a:t>
            </a:r>
            <a:endParaRPr/>
          </a:p>
          <a:p>
            <a:pPr marL="0" marR="0" lvl="0" indent="0" algn="ctr" rtl="0">
              <a:spcBef>
                <a:spcPts val="0"/>
              </a:spcBef>
              <a:spcAft>
                <a:spcPts val="0"/>
              </a:spcAft>
              <a:buNone/>
            </a:pPr>
            <a:r>
              <a:rPr lang="en-US" sz="1400" b="1" i="0" u="none" strike="noStrike" cap="none">
                <a:solidFill>
                  <a:schemeClr val="lt1"/>
                </a:solidFill>
                <a:latin typeface="Calibri"/>
                <a:ea typeface="Calibri"/>
                <a:cs typeface="Calibri"/>
                <a:sym typeface="Calibri"/>
              </a:rPr>
              <a:t>2018</a:t>
            </a:r>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44"/>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1" i="1"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600" b="1" i="1"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600" b="1" i="1"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600" b="1" i="1"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600" b="1" i="1"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600" b="1" i="1"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600" b="1" i="1"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600" b="1" i="1"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600" b="1" i="1" u="none" strike="noStrike" cap="none">
                <a:solidFill>
                  <a:schemeClr val="dk1"/>
                </a:solidFill>
                <a:latin typeface="Arial"/>
                <a:ea typeface="Arial"/>
                <a:cs typeface="Arial"/>
                <a:sym typeface="Arial"/>
              </a:defRPr>
            </a:lvl9pPr>
          </a:lstStyle>
          <a:p>
            <a:endParaRPr/>
          </a:p>
        </p:txBody>
      </p:sp>
      <p:sp>
        <p:nvSpPr>
          <p:cNvPr id="202" name="Google Shape;202;p44"/>
          <p:cNvSpPr txBox="1">
            <a:spLocks noGrp="1"/>
          </p:cNvSpPr>
          <p:nvPr>
            <p:ph type="body" idx="1"/>
          </p:nvPr>
        </p:nvSpPr>
        <p:spPr>
          <a:xfrm>
            <a:off x="1828800" y="1676400"/>
            <a:ext cx="6858000" cy="4191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CF1C21"/>
              </a:buClr>
              <a:buSzPts val="1600"/>
              <a:buFont typeface="Noto Sans Symbols"/>
              <a:buNone/>
              <a:defRPr sz="2000" b="1" i="0" u="none" strike="noStrike" cap="none">
                <a:solidFill>
                  <a:schemeClr val="dk1"/>
                </a:solidFill>
                <a:latin typeface="Arial"/>
                <a:ea typeface="Arial"/>
                <a:cs typeface="Arial"/>
                <a:sym typeface="Arial"/>
              </a:defRPr>
            </a:lvl1pPr>
            <a:lvl2pPr marL="914400" marR="0" lvl="1" indent="-320040"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2pPr>
            <a:lvl3pPr marL="1371600" marR="0" lvl="2" indent="-320039"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3pPr>
            <a:lvl4pPr marL="1828800" marR="0" lvl="3" indent="-320039"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4pPr>
            <a:lvl5pPr marL="2286000" marR="0" lvl="4" indent="-320039"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3" name="Google Shape;203;p44"/>
          <p:cNvSpPr/>
          <p:nvPr/>
        </p:nvSpPr>
        <p:spPr>
          <a:xfrm>
            <a:off x="339725" y="339725"/>
            <a:ext cx="1260600" cy="1260600"/>
          </a:xfrm>
          <a:prstGeom prst="ellipse">
            <a:avLst/>
          </a:prstGeom>
          <a:solidFill>
            <a:srgbClr val="17365D"/>
          </a:solid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4" name="Google Shape;204;p44"/>
          <p:cNvSpPr txBox="1"/>
          <p:nvPr/>
        </p:nvSpPr>
        <p:spPr>
          <a:xfrm>
            <a:off x="395536" y="693857"/>
            <a:ext cx="1152000" cy="43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400" b="1" i="0" u="none" strike="noStrike" cap="none">
                <a:solidFill>
                  <a:schemeClr val="lt1"/>
                </a:solidFill>
                <a:latin typeface="Calibri"/>
                <a:ea typeface="Calibri"/>
                <a:cs typeface="Calibri"/>
                <a:sym typeface="Calibri"/>
              </a:rPr>
              <a:t>UMSI</a:t>
            </a:r>
            <a:endParaRPr/>
          </a:p>
          <a:p>
            <a:pPr marL="0" marR="0" lvl="0" indent="0" algn="ctr" rtl="0">
              <a:spcBef>
                <a:spcPts val="0"/>
              </a:spcBef>
              <a:spcAft>
                <a:spcPts val="0"/>
              </a:spcAft>
              <a:buNone/>
            </a:pPr>
            <a:r>
              <a:rPr lang="en-US" sz="1400" b="1" i="0" u="none" strike="noStrike" cap="none">
                <a:solidFill>
                  <a:schemeClr val="lt1"/>
                </a:solidFill>
                <a:latin typeface="Calibri"/>
                <a:ea typeface="Calibri"/>
                <a:cs typeface="Calibri"/>
                <a:sym typeface="Calibri"/>
              </a:rPr>
              <a:t>2017</a:t>
            </a:r>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sp>
        <p:nvSpPr>
          <p:cNvPr id="266" name="Google Shape;266;p59"/>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1" i="1"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600" b="1" i="1"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600" b="1" i="1"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600" b="1" i="1"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600" b="1" i="1"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600" b="1" i="1"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600" b="1" i="1"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600" b="1" i="1"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600" b="1" i="1" u="none" strike="noStrike" cap="none">
                <a:solidFill>
                  <a:schemeClr val="dk1"/>
                </a:solidFill>
                <a:latin typeface="Arial"/>
                <a:ea typeface="Arial"/>
                <a:cs typeface="Arial"/>
                <a:sym typeface="Arial"/>
              </a:defRPr>
            </a:lvl9pPr>
          </a:lstStyle>
          <a:p>
            <a:endParaRPr/>
          </a:p>
        </p:txBody>
      </p:sp>
      <p:sp>
        <p:nvSpPr>
          <p:cNvPr id="267" name="Google Shape;267;p59"/>
          <p:cNvSpPr txBox="1">
            <a:spLocks noGrp="1"/>
          </p:cNvSpPr>
          <p:nvPr>
            <p:ph type="body" idx="1"/>
          </p:nvPr>
        </p:nvSpPr>
        <p:spPr>
          <a:xfrm>
            <a:off x="1828800" y="1676400"/>
            <a:ext cx="6858000" cy="4191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CF1C21"/>
              </a:buClr>
              <a:buSzPts val="1600"/>
              <a:buFont typeface="Noto Sans Symbols"/>
              <a:buNone/>
              <a:defRPr sz="2000" b="1" i="0" u="none" strike="noStrike" cap="none">
                <a:solidFill>
                  <a:schemeClr val="dk1"/>
                </a:solidFill>
                <a:latin typeface="Arial"/>
                <a:ea typeface="Arial"/>
                <a:cs typeface="Arial"/>
                <a:sym typeface="Arial"/>
              </a:defRPr>
            </a:lvl1pPr>
            <a:lvl2pPr marL="914400" marR="0" lvl="1" indent="-320040"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2pPr>
            <a:lvl3pPr marL="1371600" marR="0" lvl="2" indent="-320039"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3pPr>
            <a:lvl4pPr marL="1828800" marR="0" lvl="3" indent="-320039"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4pPr>
            <a:lvl5pPr marL="2286000" marR="0" lvl="4" indent="-320039"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8" name="Google Shape;268;p59"/>
          <p:cNvSpPr/>
          <p:nvPr/>
        </p:nvSpPr>
        <p:spPr>
          <a:xfrm>
            <a:off x="339725" y="339725"/>
            <a:ext cx="1260600" cy="1260600"/>
          </a:xfrm>
          <a:prstGeom prst="ellipse">
            <a:avLst/>
          </a:prstGeom>
          <a:solidFill>
            <a:srgbClr val="17365D"/>
          </a:solid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9" name="Google Shape;269;p59"/>
          <p:cNvSpPr txBox="1"/>
          <p:nvPr/>
        </p:nvSpPr>
        <p:spPr>
          <a:xfrm>
            <a:off x="395536" y="693857"/>
            <a:ext cx="1152000" cy="43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400" b="1" i="0" u="none" strike="noStrike" cap="none">
                <a:solidFill>
                  <a:schemeClr val="lt1"/>
                </a:solidFill>
                <a:latin typeface="Calibri"/>
                <a:ea typeface="Calibri"/>
                <a:cs typeface="Calibri"/>
                <a:sym typeface="Calibri"/>
              </a:rPr>
              <a:t>UMSI</a:t>
            </a:r>
            <a:endParaRPr/>
          </a:p>
          <a:p>
            <a:pPr marL="0" marR="0" lvl="0" indent="0" algn="ctr" rtl="0">
              <a:spcBef>
                <a:spcPts val="0"/>
              </a:spcBef>
              <a:spcAft>
                <a:spcPts val="0"/>
              </a:spcAft>
              <a:buNone/>
            </a:pPr>
            <a:r>
              <a:rPr lang="en-US" sz="1400" b="1" i="0" u="none" strike="noStrike" cap="none">
                <a:solidFill>
                  <a:schemeClr val="lt1"/>
                </a:solidFill>
                <a:latin typeface="Calibri"/>
                <a:ea typeface="Calibri"/>
                <a:cs typeface="Calibri"/>
                <a:sym typeface="Calibri"/>
              </a:rPr>
              <a:t>2019</a:t>
            </a:r>
            <a:endParaRPr/>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sp>
        <p:nvSpPr>
          <p:cNvPr id="327" name="Google Shape;327;p73"/>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1" i="1"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600" b="1" i="1"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600" b="1" i="1"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600" b="1" i="1"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600" b="1" i="1"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600" b="1" i="1"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600" b="1" i="1"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600" b="1" i="1"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600" b="1" i="1" u="none" strike="noStrike" cap="none">
                <a:solidFill>
                  <a:schemeClr val="dk1"/>
                </a:solidFill>
                <a:latin typeface="Arial"/>
                <a:ea typeface="Arial"/>
                <a:cs typeface="Arial"/>
                <a:sym typeface="Arial"/>
              </a:defRPr>
            </a:lvl9pPr>
          </a:lstStyle>
          <a:p>
            <a:endParaRPr/>
          </a:p>
        </p:txBody>
      </p:sp>
      <p:sp>
        <p:nvSpPr>
          <p:cNvPr id="328" name="Google Shape;328;p73"/>
          <p:cNvSpPr txBox="1">
            <a:spLocks noGrp="1"/>
          </p:cNvSpPr>
          <p:nvPr>
            <p:ph type="body" idx="1"/>
          </p:nvPr>
        </p:nvSpPr>
        <p:spPr>
          <a:xfrm>
            <a:off x="1828800" y="1676400"/>
            <a:ext cx="6858000" cy="4191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CF1C21"/>
              </a:buClr>
              <a:buSzPts val="1600"/>
              <a:buFont typeface="Noto Sans Symbols"/>
              <a:buNone/>
              <a:defRPr sz="2000" b="1" i="0" u="none" strike="noStrike" cap="none">
                <a:solidFill>
                  <a:schemeClr val="dk1"/>
                </a:solidFill>
                <a:latin typeface="Arial"/>
                <a:ea typeface="Arial"/>
                <a:cs typeface="Arial"/>
                <a:sym typeface="Arial"/>
              </a:defRPr>
            </a:lvl1pPr>
            <a:lvl2pPr marL="914400" marR="0" lvl="1" indent="-320040"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2pPr>
            <a:lvl3pPr marL="1371600" marR="0" lvl="2" indent="-320039"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3pPr>
            <a:lvl4pPr marL="1828800" marR="0" lvl="3" indent="-320039"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4pPr>
            <a:lvl5pPr marL="2286000" marR="0" lvl="4" indent="-320039" algn="l" rtl="0">
              <a:spcBef>
                <a:spcPts val="360"/>
              </a:spcBef>
              <a:spcAft>
                <a:spcPts val="0"/>
              </a:spcAft>
              <a:buClr>
                <a:srgbClr val="CF1C21"/>
              </a:buClr>
              <a:buSzPts val="1440"/>
              <a:buFont typeface="Noto Sans Symbols"/>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9" name="Google Shape;329;p73"/>
          <p:cNvSpPr/>
          <p:nvPr/>
        </p:nvSpPr>
        <p:spPr>
          <a:xfrm>
            <a:off x="339725" y="339725"/>
            <a:ext cx="1260600" cy="1260600"/>
          </a:xfrm>
          <a:prstGeom prst="ellipse">
            <a:avLst/>
          </a:prstGeom>
          <a:solidFill>
            <a:srgbClr val="17365D"/>
          </a:solid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0" name="Google Shape;330;p73"/>
          <p:cNvSpPr txBox="1"/>
          <p:nvPr/>
        </p:nvSpPr>
        <p:spPr>
          <a:xfrm>
            <a:off x="395536" y="693857"/>
            <a:ext cx="1152000" cy="43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400" b="1" i="0" u="none" strike="noStrike" cap="none">
                <a:solidFill>
                  <a:schemeClr val="lt1"/>
                </a:solidFill>
                <a:latin typeface="Calibri"/>
                <a:ea typeface="Calibri"/>
                <a:cs typeface="Calibri"/>
                <a:sym typeface="Calibri"/>
              </a:rPr>
              <a:t>UMSI</a:t>
            </a:r>
            <a:endParaRPr/>
          </a:p>
          <a:p>
            <a:pPr marL="0" marR="0" lvl="0" indent="0" algn="ctr" rtl="0">
              <a:spcBef>
                <a:spcPts val="0"/>
              </a:spcBef>
              <a:spcAft>
                <a:spcPts val="0"/>
              </a:spcAft>
              <a:buNone/>
            </a:pPr>
            <a:r>
              <a:rPr lang="en-US" sz="1400" b="1" i="0" u="none" strike="noStrike" cap="none">
                <a:solidFill>
                  <a:schemeClr val="lt1"/>
                </a:solidFill>
                <a:latin typeface="Calibri"/>
                <a:ea typeface="Calibri"/>
                <a:cs typeface="Calibri"/>
                <a:sym typeface="Calibri"/>
              </a:rPr>
              <a:t>2018</a:t>
            </a:r>
            <a:endParaRPr/>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39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3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hpmd.com/hpmd/personal/LTYMstories.nsf/vwBoo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hpmd.com/hpmd/personal/LTYMstories.nsf/links/nn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hyperlink" Target="http://www.eghapp.co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hyperlink" Target="http://interactions.acm.org/archive/view/may-june-2018/the-connectivity-lab-umsi" TargetMode="External"/><Relationship Id="rId2" Type="http://schemas.openxmlformats.org/officeDocument/2006/relationships/notesSlide" Target="../notesSlides/notesSlide22.xml"/><Relationship Id="rId1" Type="http://schemas.openxmlformats.org/officeDocument/2006/relationships/slideLayout" Target="../slideLayouts/slideLayout42.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4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6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9.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7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1.xml"/><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56.xml"/><Relationship Id="rId5" Type="http://schemas.openxmlformats.org/officeDocument/2006/relationships/image" Target="../media/image24.jpg"/><Relationship Id="rId4" Type="http://schemas.openxmlformats.org/officeDocument/2006/relationships/image" Target="../media/image23.jpg"/></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83.xml"/></Relationships>
</file>

<file path=ppt/slides/_rels/slide56.xml.rels><?xml version="1.0" encoding="UTF-8" standalone="yes"?>
<Relationships xmlns="http://schemas.openxmlformats.org/package/2006/relationships"><Relationship Id="rId3" Type="http://schemas.openxmlformats.org/officeDocument/2006/relationships/hyperlink" Target="http://eghapp.blogspot.com/2011/07/finding-bottom-line.html" TargetMode="External"/><Relationship Id="rId2" Type="http://schemas.openxmlformats.org/officeDocument/2006/relationships/notesSlide" Target="../notesSlides/notesSlide56.xml"/><Relationship Id="rId1" Type="http://schemas.openxmlformats.org/officeDocument/2006/relationships/slideLayout" Target="../slideLayouts/slideLayout5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5.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8.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365D"/>
        </a:solidFill>
        <a:effectLst/>
      </p:bgPr>
    </p:bg>
    <p:spTree>
      <p:nvGrpSpPr>
        <p:cNvPr id="1" name="Shape 402"/>
        <p:cNvGrpSpPr/>
        <p:nvPr/>
      </p:nvGrpSpPr>
      <p:grpSpPr>
        <a:xfrm>
          <a:off x="0" y="0"/>
          <a:ext cx="0" cy="0"/>
          <a:chOff x="0" y="0"/>
          <a:chExt cx="0" cy="0"/>
        </a:xfrm>
      </p:grpSpPr>
      <p:sp>
        <p:nvSpPr>
          <p:cNvPr id="403" name="Google Shape;403;p91"/>
          <p:cNvSpPr txBox="1">
            <a:spLocks noGrp="1"/>
          </p:cNvSpPr>
          <p:nvPr>
            <p:ph type="ctrTitle"/>
          </p:nvPr>
        </p:nvSpPr>
        <p:spPr>
          <a:xfrm>
            <a:off x="539552" y="1844824"/>
            <a:ext cx="8136904" cy="194421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3200"/>
              <a:t>IT Leadership Insights and NGO Work</a:t>
            </a:r>
            <a:endParaRPr/>
          </a:p>
        </p:txBody>
      </p:sp>
      <p:sp>
        <p:nvSpPr>
          <p:cNvPr id="404" name="Google Shape;404;p91"/>
          <p:cNvSpPr txBox="1">
            <a:spLocks noGrp="1"/>
          </p:cNvSpPr>
          <p:nvPr>
            <p:ph type="subTitle" idx="1"/>
          </p:nvPr>
        </p:nvSpPr>
        <p:spPr>
          <a:xfrm>
            <a:off x="1437456" y="4149080"/>
            <a:ext cx="7239000" cy="17526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SzPts val="1920"/>
              <a:buNone/>
            </a:pPr>
            <a:r>
              <a:rPr lang="en-US">
                <a:solidFill>
                  <a:schemeClr val="lt1"/>
                </a:solidFill>
              </a:rPr>
              <a:t>Edward G. Happ</a:t>
            </a:r>
            <a:endParaRPr/>
          </a:p>
          <a:p>
            <a:pPr marL="0" lvl="0" indent="0" algn="r" rtl="0">
              <a:lnSpc>
                <a:spcPct val="90000"/>
              </a:lnSpc>
              <a:spcBef>
                <a:spcPts val="480"/>
              </a:spcBef>
              <a:spcAft>
                <a:spcPts val="0"/>
              </a:spcAft>
              <a:buSzPts val="1920"/>
              <a:buNone/>
            </a:pPr>
            <a:r>
              <a:rPr lang="en-US">
                <a:solidFill>
                  <a:schemeClr val="lt1"/>
                </a:solidFill>
              </a:rPr>
              <a:t>Executive Fellow, UMSI</a:t>
            </a:r>
            <a:endParaRPr>
              <a:solidFill>
                <a:schemeClr val="lt1"/>
              </a:solidFill>
            </a:endParaRPr>
          </a:p>
          <a:p>
            <a:pPr marL="0" lvl="0" indent="0" algn="r" rtl="0">
              <a:lnSpc>
                <a:spcPct val="90000"/>
              </a:lnSpc>
              <a:spcBef>
                <a:spcPts val="480"/>
              </a:spcBef>
              <a:spcAft>
                <a:spcPts val="0"/>
              </a:spcAft>
              <a:buSzPts val="1920"/>
              <a:buNone/>
            </a:pPr>
            <a:r>
              <a:rPr lang="en-US">
                <a:solidFill>
                  <a:schemeClr val="lt1"/>
                </a:solidFill>
              </a:rPr>
              <a:t>Korean Red Cross, Wonju, S. Korea</a:t>
            </a:r>
            <a:endParaRPr>
              <a:solidFill>
                <a:schemeClr val="lt1"/>
              </a:solidFill>
            </a:endParaRPr>
          </a:p>
          <a:p>
            <a:pPr marL="0" lvl="0" indent="0" algn="r" rtl="0">
              <a:lnSpc>
                <a:spcPct val="90000"/>
              </a:lnSpc>
              <a:spcBef>
                <a:spcPts val="480"/>
              </a:spcBef>
              <a:spcAft>
                <a:spcPts val="0"/>
              </a:spcAft>
              <a:buSzPts val="1920"/>
              <a:buNone/>
            </a:pPr>
            <a:r>
              <a:rPr lang="en-US">
                <a:solidFill>
                  <a:schemeClr val="lt1"/>
                </a:solidFill>
              </a:rPr>
              <a:t>July 30,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100"/>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4 Chapters, 14 Roles…</a:t>
            </a:r>
            <a:endParaRPr/>
          </a:p>
        </p:txBody>
      </p:sp>
      <p:pic>
        <p:nvPicPr>
          <p:cNvPr id="499" name="Google Shape;499;p100"/>
          <p:cNvPicPr preferRelativeResize="0"/>
          <p:nvPr/>
        </p:nvPicPr>
        <p:blipFill rotWithShape="1">
          <a:blip r:embed="rId3">
            <a:alphaModFix/>
          </a:blip>
          <a:srcRect/>
          <a:stretch/>
        </p:blipFill>
        <p:spPr>
          <a:xfrm rot="-5400000">
            <a:off x="2430397" y="567317"/>
            <a:ext cx="5424096" cy="7068021"/>
          </a:xfrm>
          <a:prstGeom prst="rect">
            <a:avLst/>
          </a:prstGeom>
          <a:noFill/>
          <a:ln>
            <a:noFill/>
          </a:ln>
        </p:spPr>
      </p:pic>
      <p:sp>
        <p:nvSpPr>
          <p:cNvPr id="500" name="Google Shape;500;p100"/>
          <p:cNvSpPr/>
          <p:nvPr/>
        </p:nvSpPr>
        <p:spPr>
          <a:xfrm>
            <a:off x="6948264" y="188640"/>
            <a:ext cx="1872208" cy="1656184"/>
          </a:xfrm>
          <a:prstGeom prst="wedgeEllipseCallout">
            <a:avLst>
              <a:gd name="adj1" fmla="val -20833"/>
              <a:gd name="adj2" fmla="val 625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So maybe I’m a Millennial in disguise?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101"/>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Advice from a Wall Street customer</a:t>
            </a:r>
            <a:endParaRPr/>
          </a:p>
        </p:txBody>
      </p:sp>
      <p:sp>
        <p:nvSpPr>
          <p:cNvPr id="506" name="Google Shape;506;p101"/>
          <p:cNvSpPr txBox="1">
            <a:spLocks noGrp="1"/>
          </p:cNvSpPr>
          <p:nvPr>
            <p:ph type="body" idx="1"/>
          </p:nvPr>
        </p:nvSpPr>
        <p:spPr>
          <a:xfrm>
            <a:off x="222875" y="1676400"/>
            <a:ext cx="4707000" cy="5091900"/>
          </a:xfrm>
          <a:prstGeom prst="rect">
            <a:avLst/>
          </a:prstGeom>
          <a:noFill/>
          <a:ln>
            <a:noFill/>
          </a:ln>
        </p:spPr>
        <p:txBody>
          <a:bodyPr spcFirstLastPara="1" wrap="square" lIns="91425" tIns="45700" rIns="91425" bIns="45700" anchor="t" anchorCtr="0">
            <a:noAutofit/>
          </a:bodyPr>
          <a:lstStyle/>
          <a:p>
            <a:pPr marL="457200" lvl="0" indent="-340360" algn="l" rtl="0">
              <a:spcBef>
                <a:spcPts val="0"/>
              </a:spcBef>
              <a:spcAft>
                <a:spcPts val="0"/>
              </a:spcAft>
              <a:buSzPts val="1760"/>
              <a:buChar char="●"/>
            </a:pPr>
            <a:r>
              <a:rPr lang="en-US" dirty="0"/>
              <a:t>Then CEO of a Wall St. data provider and director at Outward Bound (an NGO)</a:t>
            </a:r>
            <a:endParaRPr dirty="0"/>
          </a:p>
          <a:p>
            <a:pPr marL="457200" lvl="0" indent="-340360" algn="l" rtl="0">
              <a:spcBef>
                <a:spcPts val="0"/>
              </a:spcBef>
              <a:spcAft>
                <a:spcPts val="0"/>
              </a:spcAft>
              <a:buSzPts val="1760"/>
              <a:buChar char="●"/>
            </a:pPr>
            <a:r>
              <a:rPr lang="en-US" dirty="0"/>
              <a:t>When I told him I was joining Save the Children, he said “I give you about a year.”</a:t>
            </a:r>
            <a:endParaRPr dirty="0"/>
          </a:p>
          <a:p>
            <a:pPr marL="457200" lvl="0" indent="-340360" algn="l" rtl="0">
              <a:spcBef>
                <a:spcPts val="0"/>
              </a:spcBef>
              <a:spcAft>
                <a:spcPts val="0"/>
              </a:spcAft>
              <a:buSzPts val="1760"/>
              <a:buChar char="●"/>
            </a:pPr>
            <a:r>
              <a:rPr lang="en-US" dirty="0"/>
              <a:t>Why?</a:t>
            </a:r>
            <a:endParaRPr dirty="0"/>
          </a:p>
          <a:p>
            <a:pPr marL="457200" lvl="0" indent="-340360" algn="l" rtl="0">
              <a:spcBef>
                <a:spcPts val="0"/>
              </a:spcBef>
              <a:spcAft>
                <a:spcPts val="0"/>
              </a:spcAft>
              <a:buClr>
                <a:srgbClr val="FF0000"/>
              </a:buClr>
              <a:buSzPts val="1760"/>
              <a:buChar char="●"/>
            </a:pPr>
            <a:r>
              <a:rPr lang="en-US" dirty="0">
                <a:solidFill>
                  <a:srgbClr val="FF0000"/>
                </a:solidFill>
              </a:rPr>
              <a:t>“You’ll be too frustrated with the pace of decision-making”</a:t>
            </a:r>
            <a:endParaRPr dirty="0"/>
          </a:p>
          <a:p>
            <a:pPr marL="457200" lvl="0" indent="-340360" algn="l" rtl="0">
              <a:spcBef>
                <a:spcPts val="0"/>
              </a:spcBef>
              <a:spcAft>
                <a:spcPts val="0"/>
              </a:spcAft>
              <a:buSzPts val="1760"/>
              <a:buChar char="●"/>
            </a:pPr>
            <a:r>
              <a:rPr lang="en-US" dirty="0"/>
              <a:t>He was right about the frustration, but wrong about the year</a:t>
            </a:r>
            <a:endParaRPr dirty="0"/>
          </a:p>
          <a:p>
            <a:pPr marL="457200" lvl="0" indent="-340360" algn="l" rtl="0">
              <a:spcBef>
                <a:spcPts val="0"/>
              </a:spcBef>
              <a:spcAft>
                <a:spcPts val="0"/>
              </a:spcAft>
              <a:buSzPts val="1760"/>
              <a:buChar char="●"/>
            </a:pPr>
            <a:r>
              <a:rPr lang="en-US" dirty="0"/>
              <a:t>I end up working 17 years at NGOs and still volunteer!</a:t>
            </a:r>
            <a:endParaRPr dirty="0"/>
          </a:p>
        </p:txBody>
      </p:sp>
      <p:pic>
        <p:nvPicPr>
          <p:cNvPr id="507" name="Google Shape;507;p101"/>
          <p:cNvPicPr preferRelativeResize="0"/>
          <p:nvPr/>
        </p:nvPicPr>
        <p:blipFill rotWithShape="1">
          <a:blip r:embed="rId3">
            <a:alphaModFix/>
          </a:blip>
          <a:srcRect/>
          <a:stretch/>
        </p:blipFill>
        <p:spPr>
          <a:xfrm>
            <a:off x="5045354" y="1676399"/>
            <a:ext cx="3498273" cy="50919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02"/>
          <p:cNvSpPr txBox="1">
            <a:spLocks noGrp="1"/>
          </p:cNvSpPr>
          <p:nvPr>
            <p:ph type="title"/>
          </p:nvPr>
        </p:nvSpPr>
        <p:spPr>
          <a:xfrm>
            <a:off x="1828800" y="350838"/>
            <a:ext cx="7234382"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Why &amp; how did I get into nonprofit work?</a:t>
            </a:r>
            <a:endParaRPr/>
          </a:p>
        </p:txBody>
      </p:sp>
      <p:sp>
        <p:nvSpPr>
          <p:cNvPr id="514" name="Google Shape;514;p102"/>
          <p:cNvSpPr txBox="1">
            <a:spLocks noGrp="1"/>
          </p:cNvSpPr>
          <p:nvPr>
            <p:ph type="body" idx="1"/>
          </p:nvPr>
        </p:nvSpPr>
        <p:spPr>
          <a:xfrm>
            <a:off x="704272" y="1617924"/>
            <a:ext cx="8260215" cy="5170806"/>
          </a:xfrm>
          <a:prstGeom prst="rect">
            <a:avLst/>
          </a:prstGeom>
          <a:noFill/>
          <a:ln>
            <a:noFill/>
          </a:ln>
        </p:spPr>
        <p:txBody>
          <a:bodyPr spcFirstLastPara="1" wrap="square" lIns="91425" tIns="45700" rIns="91425" bIns="45700" anchor="t" anchorCtr="0">
            <a:noAutofit/>
          </a:bodyPr>
          <a:lstStyle/>
          <a:p>
            <a:pPr marL="457200" lvl="0" indent="-368300" algn="l" rtl="0">
              <a:spcBef>
                <a:spcPts val="0"/>
              </a:spcBef>
              <a:spcAft>
                <a:spcPts val="0"/>
              </a:spcAft>
              <a:buSzPts val="2200"/>
              <a:buChar char="●"/>
            </a:pPr>
            <a:r>
              <a:rPr lang="en-US" sz="2200" dirty="0"/>
              <a:t>I had run a small consulting business for 10 years advising companies on their IT plans and projects</a:t>
            </a:r>
            <a:endParaRPr dirty="0"/>
          </a:p>
          <a:p>
            <a:pPr marL="457200" lvl="0" indent="-368300" algn="l" rtl="0">
              <a:spcBef>
                <a:spcPts val="0"/>
              </a:spcBef>
              <a:spcAft>
                <a:spcPts val="0"/>
              </a:spcAft>
              <a:buSzPts val="2200"/>
              <a:buChar char="●"/>
            </a:pPr>
            <a:r>
              <a:rPr lang="en-US" sz="2200" dirty="0"/>
              <a:t>I missed being part of a team that saw projects thru to their end</a:t>
            </a:r>
            <a:endParaRPr dirty="0"/>
          </a:p>
          <a:p>
            <a:pPr marL="457200" lvl="0" indent="-368300" algn="l" rtl="0">
              <a:spcBef>
                <a:spcPts val="0"/>
              </a:spcBef>
              <a:spcAft>
                <a:spcPts val="0"/>
              </a:spcAft>
              <a:buSzPts val="2200"/>
              <a:buChar char="●"/>
            </a:pPr>
            <a:r>
              <a:rPr lang="en-US" sz="2200" dirty="0"/>
              <a:t>I had just turned 48 years old and </a:t>
            </a:r>
            <a:r>
              <a:rPr lang="en-US" sz="2200" dirty="0">
                <a:solidFill>
                  <a:srgbClr val="FF0000"/>
                </a:solidFill>
              </a:rPr>
              <a:t>my agenda was shifting from success to significance</a:t>
            </a:r>
            <a:endParaRPr dirty="0"/>
          </a:p>
          <a:p>
            <a:pPr marL="457200" lvl="0" indent="-368300" algn="l" rtl="0">
              <a:spcBef>
                <a:spcPts val="0"/>
              </a:spcBef>
              <a:spcAft>
                <a:spcPts val="0"/>
              </a:spcAft>
              <a:buSzPts val="2200"/>
              <a:buChar char="●"/>
            </a:pPr>
            <a:r>
              <a:rPr lang="en-US" sz="2200" dirty="0"/>
              <a:t>It was time for a change</a:t>
            </a:r>
            <a:endParaRPr dirty="0"/>
          </a:p>
          <a:p>
            <a:pPr marL="457200" lvl="0" indent="-368300" algn="l" rtl="0">
              <a:spcBef>
                <a:spcPts val="0"/>
              </a:spcBef>
              <a:spcAft>
                <a:spcPts val="0"/>
              </a:spcAft>
              <a:buSzPts val="2200"/>
              <a:buChar char="●"/>
            </a:pPr>
            <a:r>
              <a:rPr lang="en-US" sz="2200" dirty="0"/>
              <a:t>I saw an ad in The NY Times that Save the Children, HQ near my home, was looking to hire their first CIO</a:t>
            </a:r>
            <a:endParaRPr dirty="0"/>
          </a:p>
          <a:p>
            <a:pPr marL="457200" lvl="0" indent="-368300" algn="l" rtl="0">
              <a:spcBef>
                <a:spcPts val="0"/>
              </a:spcBef>
              <a:spcAft>
                <a:spcPts val="0"/>
              </a:spcAft>
              <a:buSzPts val="2200"/>
              <a:buChar char="●"/>
            </a:pPr>
            <a:r>
              <a:rPr lang="en-US" sz="2200" dirty="0"/>
              <a:t>This would combine my technology, business and charitable interests</a:t>
            </a:r>
            <a:endParaRPr dirty="0"/>
          </a:p>
          <a:p>
            <a:pPr marL="457200" lvl="0" indent="-368300" algn="l" rtl="0">
              <a:spcBef>
                <a:spcPts val="0"/>
              </a:spcBef>
              <a:spcAft>
                <a:spcPts val="0"/>
              </a:spcAft>
              <a:buSzPts val="2200"/>
              <a:buChar char="●"/>
            </a:pPr>
            <a:r>
              <a:rPr lang="en-US" sz="2200" dirty="0"/>
              <a:t>I asked my friends and colleagues who knew about nonprofit work; they all said “you have to do this!”</a:t>
            </a:r>
            <a:endParaRPr dirty="0"/>
          </a:p>
          <a:p>
            <a:pPr marL="457200" lvl="0" indent="-368300" algn="l" rtl="0">
              <a:spcBef>
                <a:spcPts val="0"/>
              </a:spcBef>
              <a:spcAft>
                <a:spcPts val="0"/>
              </a:spcAft>
              <a:buSzPts val="2200"/>
              <a:buChar char="●"/>
            </a:pPr>
            <a:r>
              <a:rPr lang="en-US" sz="2200" dirty="0"/>
              <a:t>I believed in the mission; the work here mattered!</a:t>
            </a:r>
            <a:endParaRPr dirty="0"/>
          </a:p>
        </p:txBody>
      </p:sp>
      <p:sp>
        <p:nvSpPr>
          <p:cNvPr id="5" name="Google Shape;565;p109">
            <a:extLst>
              <a:ext uri="{FF2B5EF4-FFF2-40B4-BE49-F238E27FC236}">
                <a16:creationId xmlns:a16="http://schemas.microsoft.com/office/drawing/2014/main" id="{AAA61B23-6537-EA4C-A022-725EEF938C17}"/>
              </a:ext>
            </a:extLst>
          </p:cNvPr>
          <p:cNvSpPr/>
          <p:nvPr/>
        </p:nvSpPr>
        <p:spPr>
          <a:xfrm>
            <a:off x="5584663" y="350838"/>
            <a:ext cx="2966487" cy="1987574"/>
          </a:xfrm>
          <a:prstGeom prst="cloud">
            <a:avLst/>
          </a:prstGeom>
          <a:solidFill>
            <a:schemeClr val="accent1"/>
          </a:solidFill>
          <a:ln w="9525" cap="flat" cmpd="sng">
            <a:solidFill>
              <a:srgbClr val="4A7DBA"/>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dirty="0">
                <a:solidFill>
                  <a:schemeClr val="lt1"/>
                </a:solidFill>
                <a:latin typeface="Calibri"/>
                <a:ea typeface="Calibri"/>
                <a:cs typeface="Calibri"/>
                <a:sym typeface="Calibri"/>
              </a:rPr>
              <a:t>When will your agenda shift?</a:t>
            </a:r>
            <a:endParaRPr sz="2400" b="1"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103"/>
          <p:cNvSpPr txBox="1">
            <a:spLocks noGrp="1"/>
          </p:cNvSpPr>
          <p:nvPr>
            <p:ph type="title"/>
          </p:nvPr>
        </p:nvSpPr>
        <p:spPr>
          <a:xfrm>
            <a:off x="1840346" y="429494"/>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Advice from an NGO executive </a:t>
            </a:r>
            <a:endParaRPr/>
          </a:p>
        </p:txBody>
      </p:sp>
      <p:sp>
        <p:nvSpPr>
          <p:cNvPr id="521" name="Google Shape;521;p103"/>
          <p:cNvSpPr txBox="1">
            <a:spLocks noGrp="1"/>
          </p:cNvSpPr>
          <p:nvPr>
            <p:ph type="body" idx="1"/>
          </p:nvPr>
        </p:nvSpPr>
        <p:spPr>
          <a:xfrm>
            <a:off x="445654" y="1649328"/>
            <a:ext cx="4472709" cy="5091930"/>
          </a:xfrm>
          <a:prstGeom prst="rect">
            <a:avLst/>
          </a:prstGeom>
          <a:noFill/>
          <a:ln>
            <a:noFill/>
          </a:ln>
        </p:spPr>
        <p:txBody>
          <a:bodyPr spcFirstLastPara="1" wrap="square" lIns="91425" tIns="45700" rIns="91425" bIns="45700" anchor="t" anchorCtr="0">
            <a:noAutofit/>
          </a:bodyPr>
          <a:lstStyle/>
          <a:p>
            <a:pPr marL="457200" lvl="0" indent="-340360" algn="l" rtl="0">
              <a:spcBef>
                <a:spcPts val="0"/>
              </a:spcBef>
              <a:spcAft>
                <a:spcPts val="0"/>
              </a:spcAft>
              <a:buSzPts val="1760"/>
              <a:buChar char="●"/>
            </a:pPr>
            <a:r>
              <a:rPr lang="en-US" dirty="0"/>
              <a:t>VP of HR at a leading international NGO.</a:t>
            </a:r>
            <a:endParaRPr dirty="0"/>
          </a:p>
          <a:p>
            <a:pPr marL="457200" lvl="0" indent="-340360" algn="l" rtl="0">
              <a:spcBef>
                <a:spcPts val="0"/>
              </a:spcBef>
              <a:spcAft>
                <a:spcPts val="0"/>
              </a:spcAft>
              <a:buSzPts val="1760"/>
              <a:buChar char="●"/>
            </a:pPr>
            <a:r>
              <a:rPr lang="en-US" dirty="0"/>
              <a:t>I asked, “You could be VP of any corporation and earn 3x the money; why are you here?”</a:t>
            </a:r>
            <a:endParaRPr dirty="0"/>
          </a:p>
          <a:p>
            <a:pPr marL="457200" lvl="0" indent="-340360" algn="l" rtl="0">
              <a:spcBef>
                <a:spcPts val="0"/>
              </a:spcBef>
              <a:spcAft>
                <a:spcPts val="0"/>
              </a:spcAft>
              <a:buSzPts val="1760"/>
              <a:buChar char="●"/>
            </a:pPr>
            <a:r>
              <a:rPr lang="en-US" dirty="0"/>
              <a:t>He answered, </a:t>
            </a:r>
            <a:r>
              <a:rPr lang="en-US" sz="2000" dirty="0">
                <a:solidFill>
                  <a:srgbClr val="FF0000"/>
                </a:solidFill>
              </a:rPr>
              <a:t>“What I tell people about this job: you are working at a place where you are highly valued for what you bring, and where each day you can have impact that matters, globally” </a:t>
            </a:r>
            <a:endParaRPr dirty="0"/>
          </a:p>
          <a:p>
            <a:pPr marL="457200" lvl="0" indent="-340360" algn="l" rtl="0">
              <a:spcBef>
                <a:spcPts val="0"/>
              </a:spcBef>
              <a:spcAft>
                <a:spcPts val="0"/>
              </a:spcAft>
              <a:buSzPts val="1760"/>
              <a:buChar char="●"/>
            </a:pPr>
            <a:r>
              <a:rPr lang="en-US" dirty="0"/>
              <a:t>The mission matters </a:t>
            </a:r>
            <a:endParaRPr dirty="0"/>
          </a:p>
        </p:txBody>
      </p:sp>
      <p:pic>
        <p:nvPicPr>
          <p:cNvPr id="522" name="Google Shape;522;p103"/>
          <p:cNvPicPr preferRelativeResize="0"/>
          <p:nvPr/>
        </p:nvPicPr>
        <p:blipFill rotWithShape="1">
          <a:blip r:embed="rId3">
            <a:alphaModFix/>
          </a:blip>
          <a:srcRect/>
          <a:stretch/>
        </p:blipFill>
        <p:spPr>
          <a:xfrm>
            <a:off x="4983664" y="1572494"/>
            <a:ext cx="3714682" cy="48324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104"/>
          <p:cNvSpPr txBox="1">
            <a:spLocks noGrp="1"/>
          </p:cNvSpPr>
          <p:nvPr>
            <p:ph type="title"/>
          </p:nvPr>
        </p:nvSpPr>
        <p:spPr>
          <a:xfrm>
            <a:off x="1840346" y="429494"/>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Advice from an NGO COO</a:t>
            </a:r>
            <a:endParaRPr dirty="0"/>
          </a:p>
        </p:txBody>
      </p:sp>
      <p:sp>
        <p:nvSpPr>
          <p:cNvPr id="529" name="Google Shape;529;p104"/>
          <p:cNvSpPr txBox="1">
            <a:spLocks noGrp="1"/>
          </p:cNvSpPr>
          <p:nvPr>
            <p:ph type="body" idx="1"/>
          </p:nvPr>
        </p:nvSpPr>
        <p:spPr>
          <a:xfrm>
            <a:off x="318653" y="1766070"/>
            <a:ext cx="4472709" cy="5091930"/>
          </a:xfrm>
          <a:prstGeom prst="rect">
            <a:avLst/>
          </a:prstGeom>
          <a:noFill/>
          <a:ln>
            <a:noFill/>
          </a:ln>
        </p:spPr>
        <p:txBody>
          <a:bodyPr spcFirstLastPara="1" wrap="square" lIns="91425" tIns="45700" rIns="91425" bIns="45700" anchor="t" anchorCtr="0">
            <a:noAutofit/>
          </a:bodyPr>
          <a:lstStyle/>
          <a:p>
            <a:pPr marL="457200" lvl="0" indent="-340360" algn="l" rtl="0">
              <a:spcBef>
                <a:spcPts val="0"/>
              </a:spcBef>
              <a:spcAft>
                <a:spcPts val="0"/>
              </a:spcAft>
              <a:buSzPts val="1760"/>
              <a:buChar char="●"/>
            </a:pPr>
            <a:r>
              <a:rPr lang="en-US" dirty="0"/>
              <a:t>COO (#2) at a leading international child-focused NGO.</a:t>
            </a:r>
            <a:endParaRPr dirty="0"/>
          </a:p>
          <a:p>
            <a:pPr marL="457200" lvl="0" indent="-340360" algn="l" rtl="0">
              <a:spcBef>
                <a:spcPts val="0"/>
              </a:spcBef>
              <a:spcAft>
                <a:spcPts val="0"/>
              </a:spcAft>
              <a:buSzPts val="1760"/>
              <a:buChar char="●"/>
            </a:pPr>
            <a:r>
              <a:rPr lang="en-US" dirty="0"/>
              <a:t>She sent around a poster that I hung in my office so I would see it every day</a:t>
            </a:r>
            <a:endParaRPr dirty="0"/>
          </a:p>
          <a:p>
            <a:pPr marL="457200" lvl="0" indent="-340360" algn="l" rtl="0">
              <a:spcBef>
                <a:spcPts val="0"/>
              </a:spcBef>
              <a:spcAft>
                <a:spcPts val="0"/>
              </a:spcAft>
              <a:buSzPts val="1760"/>
              <a:buChar char="●"/>
            </a:pPr>
            <a:r>
              <a:rPr lang="en-US" dirty="0"/>
              <a:t>The poster said, </a:t>
            </a:r>
            <a:r>
              <a:rPr lang="en-US" dirty="0">
                <a:solidFill>
                  <a:srgbClr val="FF0000"/>
                </a:solidFill>
              </a:rPr>
              <a:t>“If you’re not serving a child, you’re serving someone who is.”</a:t>
            </a:r>
            <a:endParaRPr dirty="0"/>
          </a:p>
          <a:p>
            <a:pPr marL="457200" lvl="0" indent="-340360" algn="l" rtl="0">
              <a:spcBef>
                <a:spcPts val="0"/>
              </a:spcBef>
              <a:spcAft>
                <a:spcPts val="0"/>
              </a:spcAft>
              <a:buSzPts val="1760"/>
              <a:buChar char="●"/>
            </a:pPr>
            <a:r>
              <a:rPr lang="en-US" dirty="0"/>
              <a:t>In IT we help people get their jobs done </a:t>
            </a:r>
            <a:endParaRPr dirty="0"/>
          </a:p>
        </p:txBody>
      </p:sp>
      <p:pic>
        <p:nvPicPr>
          <p:cNvPr id="530" name="Google Shape;530;p104"/>
          <p:cNvPicPr preferRelativeResize="0"/>
          <p:nvPr/>
        </p:nvPicPr>
        <p:blipFill rotWithShape="1">
          <a:blip r:embed="rId3">
            <a:alphaModFix/>
          </a:blip>
          <a:srcRect/>
          <a:stretch/>
        </p:blipFill>
        <p:spPr>
          <a:xfrm>
            <a:off x="4681515" y="1646379"/>
            <a:ext cx="4345298" cy="47821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05"/>
          <p:cNvSpPr txBox="1">
            <a:spLocks noGrp="1"/>
          </p:cNvSpPr>
          <p:nvPr>
            <p:ph type="title"/>
          </p:nvPr>
        </p:nvSpPr>
        <p:spPr>
          <a:xfrm>
            <a:off x="1840346" y="429494"/>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Advice from an NGO CIO </a:t>
            </a:r>
            <a:endParaRPr/>
          </a:p>
        </p:txBody>
      </p:sp>
      <p:sp>
        <p:nvSpPr>
          <p:cNvPr id="537" name="Google Shape;537;p105"/>
          <p:cNvSpPr txBox="1">
            <a:spLocks noGrp="1"/>
          </p:cNvSpPr>
          <p:nvPr>
            <p:ph type="body" idx="1"/>
          </p:nvPr>
        </p:nvSpPr>
        <p:spPr>
          <a:xfrm>
            <a:off x="318653" y="1766070"/>
            <a:ext cx="4472709" cy="5091930"/>
          </a:xfrm>
          <a:prstGeom prst="rect">
            <a:avLst/>
          </a:prstGeom>
          <a:noFill/>
          <a:ln>
            <a:noFill/>
          </a:ln>
        </p:spPr>
        <p:txBody>
          <a:bodyPr spcFirstLastPara="1" wrap="square" lIns="91425" tIns="45700" rIns="91425" bIns="45700" anchor="t" anchorCtr="0">
            <a:noAutofit/>
          </a:bodyPr>
          <a:lstStyle/>
          <a:p>
            <a:pPr marL="457200" lvl="0" indent="-340360" algn="l" rtl="0">
              <a:spcBef>
                <a:spcPts val="0"/>
              </a:spcBef>
              <a:spcAft>
                <a:spcPts val="0"/>
              </a:spcAft>
              <a:buSzPts val="1760"/>
              <a:buChar char="●"/>
            </a:pPr>
            <a:r>
              <a:rPr lang="en-US" dirty="0"/>
              <a:t>CIO at a leading international NGO.</a:t>
            </a:r>
            <a:endParaRPr dirty="0"/>
          </a:p>
          <a:p>
            <a:pPr marL="457200" lvl="0" indent="-340360" algn="l" rtl="0">
              <a:spcBef>
                <a:spcPts val="0"/>
              </a:spcBef>
              <a:spcAft>
                <a:spcPts val="0"/>
              </a:spcAft>
              <a:buSzPts val="1760"/>
              <a:buChar char="●"/>
            </a:pPr>
            <a:r>
              <a:rPr lang="en-US" dirty="0"/>
              <a:t>I asked, “What’s your driver for IT?” </a:t>
            </a:r>
            <a:endParaRPr dirty="0"/>
          </a:p>
          <a:p>
            <a:pPr marL="457200" lvl="0" indent="-340360" algn="l" rtl="0">
              <a:spcBef>
                <a:spcPts val="0"/>
              </a:spcBef>
              <a:spcAft>
                <a:spcPts val="0"/>
              </a:spcAft>
              <a:buSzPts val="1760"/>
              <a:buChar char="●"/>
            </a:pPr>
            <a:r>
              <a:rPr lang="en-US" dirty="0"/>
              <a:t>He answered, </a:t>
            </a:r>
            <a:r>
              <a:rPr lang="en-US" dirty="0">
                <a:solidFill>
                  <a:srgbClr val="FF0000"/>
                </a:solidFill>
              </a:rPr>
              <a:t>“When we make good decisions in IT, more kids get fed.”</a:t>
            </a:r>
            <a:endParaRPr dirty="0"/>
          </a:p>
          <a:p>
            <a:pPr marL="457200" lvl="0" indent="-340360" algn="l" rtl="0">
              <a:spcBef>
                <a:spcPts val="0"/>
              </a:spcBef>
              <a:spcAft>
                <a:spcPts val="0"/>
              </a:spcAft>
              <a:buSzPts val="1760"/>
              <a:buChar char="●"/>
            </a:pPr>
            <a:r>
              <a:rPr lang="en-US" dirty="0"/>
              <a:t>The mission matters </a:t>
            </a:r>
            <a:endParaRPr dirty="0"/>
          </a:p>
          <a:p>
            <a:pPr marL="457200" lvl="0" indent="-340360" algn="l" rtl="0">
              <a:spcBef>
                <a:spcPts val="0"/>
              </a:spcBef>
              <a:spcAft>
                <a:spcPts val="0"/>
              </a:spcAft>
              <a:buSzPts val="1760"/>
              <a:buChar char="●"/>
            </a:pPr>
            <a:r>
              <a:rPr lang="en-US" dirty="0"/>
              <a:t>IT has a “mission-moving” motivation </a:t>
            </a:r>
            <a:endParaRPr dirty="0"/>
          </a:p>
        </p:txBody>
      </p:sp>
      <p:pic>
        <p:nvPicPr>
          <p:cNvPr id="538" name="Google Shape;538;p105"/>
          <p:cNvPicPr preferRelativeResize="0"/>
          <p:nvPr/>
        </p:nvPicPr>
        <p:blipFill rotWithShape="1">
          <a:blip r:embed="rId3">
            <a:alphaModFix/>
          </a:blip>
          <a:srcRect/>
          <a:stretch/>
        </p:blipFill>
        <p:spPr>
          <a:xfrm>
            <a:off x="5022273" y="1572494"/>
            <a:ext cx="3976255" cy="522963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106"/>
          <p:cNvSpPr txBox="1">
            <a:spLocks noGrp="1"/>
          </p:cNvSpPr>
          <p:nvPr>
            <p:ph type="title"/>
          </p:nvPr>
        </p:nvSpPr>
        <p:spPr>
          <a:xfrm>
            <a:off x="1840346" y="429494"/>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The Scream</a:t>
            </a:r>
            <a:endParaRPr/>
          </a:p>
        </p:txBody>
      </p:sp>
      <p:pic>
        <p:nvPicPr>
          <p:cNvPr id="545" name="Google Shape;545;p106"/>
          <p:cNvPicPr preferRelativeResize="0"/>
          <p:nvPr/>
        </p:nvPicPr>
        <p:blipFill rotWithShape="1">
          <a:blip r:embed="rId3">
            <a:alphaModFix/>
          </a:blip>
          <a:srcRect l="40096"/>
          <a:stretch/>
        </p:blipFill>
        <p:spPr>
          <a:xfrm>
            <a:off x="5589200" y="1657499"/>
            <a:ext cx="3554800" cy="3983192"/>
          </a:xfrm>
          <a:prstGeom prst="rect">
            <a:avLst/>
          </a:prstGeom>
          <a:noFill/>
          <a:ln>
            <a:noFill/>
          </a:ln>
        </p:spPr>
      </p:pic>
      <p:sp>
        <p:nvSpPr>
          <p:cNvPr id="546" name="Google Shape;546;p106"/>
          <p:cNvSpPr txBox="1">
            <a:spLocks noGrp="1"/>
          </p:cNvSpPr>
          <p:nvPr>
            <p:ph type="body" idx="1"/>
          </p:nvPr>
        </p:nvSpPr>
        <p:spPr>
          <a:xfrm>
            <a:off x="27150" y="1572500"/>
            <a:ext cx="5485800" cy="52854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SzPts val="2000"/>
              <a:buChar char="●"/>
            </a:pPr>
            <a:r>
              <a:rPr lang="en-US" sz="2000" b="0"/>
              <a:t>CIO’s first public board meeting. </a:t>
            </a:r>
            <a:endParaRPr sz="2000"/>
          </a:p>
          <a:p>
            <a:pPr marL="457200" lvl="0" indent="-355600" algn="l" rtl="0">
              <a:spcBef>
                <a:spcPts val="0"/>
              </a:spcBef>
              <a:spcAft>
                <a:spcPts val="0"/>
              </a:spcAft>
              <a:buSzPts val="2000"/>
              <a:buChar char="●"/>
            </a:pPr>
            <a:r>
              <a:rPr lang="en-US" sz="2000" b="0"/>
              <a:t>Many life-time donors invited and were sitting in front row. </a:t>
            </a:r>
            <a:endParaRPr sz="2000"/>
          </a:p>
          <a:p>
            <a:pPr marL="457200" lvl="0" indent="-355600" algn="l" rtl="0">
              <a:spcBef>
                <a:spcPts val="0"/>
              </a:spcBef>
              <a:spcAft>
                <a:spcPts val="0"/>
              </a:spcAft>
              <a:buSzPts val="2000"/>
              <a:buChar char="●"/>
            </a:pPr>
            <a:r>
              <a:rPr lang="en-US" sz="2000" b="0"/>
              <a:t>Presentation to board on smart decision he made to cancel a large, failing IT project </a:t>
            </a:r>
            <a:endParaRPr sz="2000"/>
          </a:p>
          <a:p>
            <a:pPr marL="457200" lvl="0" indent="-355600" algn="l" rtl="0">
              <a:spcBef>
                <a:spcPts val="0"/>
              </a:spcBef>
              <a:spcAft>
                <a:spcPts val="0"/>
              </a:spcAft>
              <a:buSzPts val="2000"/>
              <a:buChar char="●"/>
            </a:pPr>
            <a:r>
              <a:rPr lang="en-US" sz="2000" b="0"/>
              <a:t>80-year donor raised her hand and asked how much had been spent on this project?</a:t>
            </a:r>
            <a:endParaRPr sz="2000"/>
          </a:p>
          <a:p>
            <a:pPr marL="457200" lvl="0" indent="-355600" algn="l" rtl="0">
              <a:spcBef>
                <a:spcPts val="0"/>
              </a:spcBef>
              <a:spcAft>
                <a:spcPts val="0"/>
              </a:spcAft>
              <a:buSzPts val="2000"/>
              <a:buChar char="●"/>
            </a:pPr>
            <a:r>
              <a:rPr lang="en-US" sz="2000" b="0"/>
              <a:t>1.9 million dollars, he answered, and turned to screen to continue</a:t>
            </a:r>
            <a:endParaRPr sz="2000"/>
          </a:p>
          <a:p>
            <a:pPr marL="457200" lvl="0" indent="-355600" algn="l" rtl="0">
              <a:spcBef>
                <a:spcPts val="0"/>
              </a:spcBef>
              <a:spcAft>
                <a:spcPts val="0"/>
              </a:spcAft>
              <a:buSzPts val="2000"/>
              <a:buChar char="●"/>
            </a:pPr>
            <a:r>
              <a:rPr lang="en-US" sz="2000" b="0"/>
              <a:t>Interrupted by a shriek and wail from this octogenarian. "You've just spent my entire lifetime of donations on a mistake!“</a:t>
            </a:r>
            <a:endParaRPr sz="2000"/>
          </a:p>
          <a:p>
            <a:pPr marL="457200" lvl="0" indent="-355600" algn="l" rtl="0">
              <a:spcBef>
                <a:spcPts val="0"/>
              </a:spcBef>
              <a:spcAft>
                <a:spcPts val="0"/>
              </a:spcAft>
              <a:buSzPts val="2000"/>
              <a:buChar char="●"/>
            </a:pPr>
            <a:r>
              <a:rPr lang="en-US" sz="2000" b="0"/>
              <a:t>He was stunned; audience fell silent as the distraught donor was escorted from room.</a:t>
            </a:r>
            <a:endParaRPr sz="2000"/>
          </a:p>
          <a:p>
            <a:pPr marL="457200" lvl="0" indent="-355600" algn="l" rtl="0">
              <a:spcBef>
                <a:spcPts val="0"/>
              </a:spcBef>
              <a:spcAft>
                <a:spcPts val="0"/>
              </a:spcAft>
              <a:buSzPts val="2000"/>
              <a:buChar char="●"/>
            </a:pPr>
            <a:r>
              <a:rPr lang="en-US" sz="2000" b="0"/>
              <a:t>He resolved to always </a:t>
            </a:r>
            <a:r>
              <a:rPr lang="en-US">
                <a:solidFill>
                  <a:srgbClr val="FF0000"/>
                </a:solidFill>
              </a:rPr>
              <a:t>think about IT projects in terms of donor-years and donor-lifetimes</a:t>
            </a:r>
            <a:endParaRPr>
              <a:solidFill>
                <a:srgbClr val="FF0000"/>
              </a:solidFill>
            </a:endParaRPr>
          </a:p>
          <a:p>
            <a:pPr marL="342900" lvl="0" indent="-231140" algn="l" rtl="0">
              <a:spcBef>
                <a:spcPts val="440"/>
              </a:spcBef>
              <a:spcAft>
                <a:spcPts val="0"/>
              </a:spcAft>
              <a:buSzPts val="1760"/>
              <a:buFont typeface="Noto Sans Symbols"/>
              <a:buNone/>
            </a:pP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107"/>
          <p:cNvSpPr txBox="1">
            <a:spLocks noGrp="1"/>
          </p:cNvSpPr>
          <p:nvPr>
            <p:ph type="title"/>
          </p:nvPr>
        </p:nvSpPr>
        <p:spPr>
          <a:xfrm>
            <a:off x="1925780" y="613728"/>
            <a:ext cx="68580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Letters To a Young Manager (LTYM)</a:t>
            </a:r>
            <a:endParaRPr/>
          </a:p>
        </p:txBody>
      </p:sp>
      <p:sp>
        <p:nvSpPr>
          <p:cNvPr id="553" name="Google Shape;553;p107"/>
          <p:cNvSpPr txBox="1">
            <a:spLocks noGrp="1"/>
          </p:cNvSpPr>
          <p:nvPr>
            <p:ph type="body" idx="1"/>
          </p:nvPr>
        </p:nvSpPr>
        <p:spPr>
          <a:xfrm>
            <a:off x="394324" y="1940000"/>
            <a:ext cx="8389455" cy="4578088"/>
          </a:xfrm>
          <a:prstGeom prst="rect">
            <a:avLst/>
          </a:prstGeom>
        </p:spPr>
        <p:txBody>
          <a:bodyPr spcFirstLastPara="1" wrap="square" lIns="91425" tIns="45700" rIns="91425" bIns="45700" anchor="t" anchorCtr="0">
            <a:noAutofit/>
          </a:bodyPr>
          <a:lstStyle/>
          <a:p>
            <a:pPr marL="457200" lvl="0" indent="-368300" algn="l" rtl="0">
              <a:spcBef>
                <a:spcPts val="400"/>
              </a:spcBef>
              <a:spcAft>
                <a:spcPts val="0"/>
              </a:spcAft>
              <a:buSzPts val="2200"/>
              <a:buChar char="●"/>
            </a:pPr>
            <a:r>
              <a:rPr lang="en-US" sz="2200" dirty="0"/>
              <a:t>I started keeping track of stories like “The Scream” in 2005 after hearing Steve Denning talk about the power of </a:t>
            </a:r>
            <a:r>
              <a:rPr lang="en-US" sz="2200" u="sng" dirty="0"/>
              <a:t>narrative leadership</a:t>
            </a:r>
            <a:r>
              <a:rPr lang="en-US" sz="2200" dirty="0"/>
              <a:t> at a NetHope Summit.</a:t>
            </a:r>
            <a:endParaRPr sz="2200" dirty="0"/>
          </a:p>
          <a:p>
            <a:pPr marL="457200" lvl="0" indent="-368300" algn="l" rtl="0">
              <a:spcBef>
                <a:spcPts val="0"/>
              </a:spcBef>
              <a:spcAft>
                <a:spcPts val="0"/>
              </a:spcAft>
              <a:buSzPts val="2200"/>
              <a:buChar char="●"/>
            </a:pPr>
            <a:r>
              <a:rPr lang="en-US" sz="2200" dirty="0"/>
              <a:t>I now have a database of over 500 stories, each illustrating an issue about managing IT (or most any organization)</a:t>
            </a:r>
            <a:endParaRPr sz="2200" dirty="0"/>
          </a:p>
          <a:p>
            <a:pPr marL="457200" lvl="0" indent="-368300" algn="l" rtl="0">
              <a:spcBef>
                <a:spcPts val="0"/>
              </a:spcBef>
              <a:spcAft>
                <a:spcPts val="0"/>
              </a:spcAft>
              <a:buSzPts val="2200"/>
              <a:buChar char="●"/>
            </a:pPr>
            <a:r>
              <a:rPr lang="en-US" sz="2200" dirty="0"/>
              <a:t>Each is wrapped in a letter to two first-time supervisors in response to a question he or she asked asked, hence </a:t>
            </a:r>
            <a:r>
              <a:rPr lang="en-US" sz="2200" dirty="0">
                <a:solidFill>
                  <a:srgbClr val="FF0000"/>
                </a:solidFill>
              </a:rPr>
              <a:t>“Letters To a Young Manager”</a:t>
            </a:r>
            <a:r>
              <a:rPr lang="en-US" sz="2200" dirty="0"/>
              <a:t>.</a:t>
            </a:r>
            <a:endParaRPr sz="2200" dirty="0"/>
          </a:p>
          <a:p>
            <a:pPr marL="457200" lvl="0" indent="-330200" algn="l" rtl="0">
              <a:spcBef>
                <a:spcPts val="0"/>
              </a:spcBef>
              <a:spcAft>
                <a:spcPts val="0"/>
              </a:spcAft>
              <a:buSzPts val="1600"/>
              <a:buChar char="●"/>
            </a:pPr>
            <a:r>
              <a:rPr lang="en-US" sz="2200" dirty="0"/>
              <a:t>See</a:t>
            </a:r>
            <a:r>
              <a:rPr lang="en-US" dirty="0"/>
              <a:t> </a:t>
            </a:r>
            <a:r>
              <a:rPr lang="en-US" sz="1800" u="sng" dirty="0">
                <a:solidFill>
                  <a:schemeClr val="hlink"/>
                </a:solidFill>
                <a:hlinkClick r:id="rId3"/>
              </a:rPr>
              <a:t>http://www.hpmd.com/hpmd/personal/</a:t>
            </a:r>
            <a:r>
              <a:rPr lang="en-US" sz="1800" u="sng" dirty="0" err="1">
                <a:solidFill>
                  <a:schemeClr val="hlink"/>
                </a:solidFill>
                <a:hlinkClick r:id="rId3"/>
              </a:rPr>
              <a:t>LTYMstories.nsf</a:t>
            </a:r>
            <a:r>
              <a:rPr lang="en-US" sz="1800" u="sng" dirty="0">
                <a:solidFill>
                  <a:schemeClr val="hlink"/>
                </a:solidFill>
                <a:hlinkClick r:id="rId3"/>
              </a:rPr>
              <a:t>/</a:t>
            </a:r>
            <a:r>
              <a:rPr lang="en-US" sz="1800" u="sng" dirty="0" err="1">
                <a:solidFill>
                  <a:schemeClr val="hlink"/>
                </a:solidFill>
                <a:hlinkClick r:id="rId3"/>
              </a:rPr>
              <a:t>vwBook</a:t>
            </a:r>
            <a:endParaRPr sz="1800" dirty="0"/>
          </a:p>
          <a:p>
            <a:pPr marL="457200" lvl="0" indent="-342900" algn="l" rtl="0">
              <a:spcBef>
                <a:spcPts val="0"/>
              </a:spcBef>
              <a:spcAft>
                <a:spcPts val="0"/>
              </a:spcAft>
              <a:buSzPts val="1800"/>
              <a:buChar char="●"/>
            </a:pPr>
            <a:r>
              <a:rPr lang="en-US" sz="2200" dirty="0"/>
              <a:t>Or</a:t>
            </a:r>
            <a:r>
              <a:rPr lang="en-US" sz="1800" dirty="0"/>
              <a:t> </a:t>
            </a:r>
            <a:r>
              <a:rPr lang="en-US" sz="1800" u="sng" dirty="0">
                <a:solidFill>
                  <a:schemeClr val="hlink"/>
                </a:solidFill>
                <a:hlinkClick r:id="rId4"/>
              </a:rPr>
              <a:t>http://www.hpmd.com/hpmd/personal/</a:t>
            </a:r>
            <a:r>
              <a:rPr lang="en-US" sz="1800" u="sng" dirty="0" err="1">
                <a:solidFill>
                  <a:schemeClr val="hlink"/>
                </a:solidFill>
                <a:hlinkClick r:id="rId4"/>
              </a:rPr>
              <a:t>LTYMstories.nsf</a:t>
            </a:r>
            <a:r>
              <a:rPr lang="en-US" sz="1800" u="sng" dirty="0">
                <a:solidFill>
                  <a:schemeClr val="hlink"/>
                </a:solidFill>
                <a:hlinkClick r:id="rId4"/>
              </a:rPr>
              <a:t>/links/</a:t>
            </a:r>
            <a:r>
              <a:rPr lang="en-US" sz="1800" u="sng" dirty="0" err="1">
                <a:solidFill>
                  <a:schemeClr val="hlink"/>
                </a:solidFill>
                <a:hlinkClick r:id="rId4"/>
              </a:rPr>
              <a:t>nnn</a:t>
            </a:r>
            <a:r>
              <a:rPr lang="en-US" sz="1800" dirty="0"/>
              <a:t> where “</a:t>
            </a:r>
            <a:r>
              <a:rPr lang="en-US" sz="1800" dirty="0" err="1"/>
              <a:t>nnn</a:t>
            </a:r>
            <a:r>
              <a:rPr lang="en-US" sz="1800" dirty="0"/>
              <a:t>” = the letter story number.</a:t>
            </a:r>
            <a:endParaRPr sz="1800" dirty="0"/>
          </a:p>
          <a:p>
            <a:pPr marL="0" lvl="0" indent="0" algn="l" rtl="0">
              <a:spcBef>
                <a:spcPts val="400"/>
              </a:spcBef>
              <a:spcAft>
                <a:spcPts val="0"/>
              </a:spcAft>
              <a:buNone/>
            </a:pPr>
            <a:endParaRPr sz="1800" dirty="0"/>
          </a:p>
        </p:txBody>
      </p:sp>
      <p:sp>
        <p:nvSpPr>
          <p:cNvPr id="2" name="Google Shape;565;p109">
            <a:extLst>
              <a:ext uri="{FF2B5EF4-FFF2-40B4-BE49-F238E27FC236}">
                <a16:creationId xmlns:a16="http://schemas.microsoft.com/office/drawing/2014/main" id="{E1A288F1-25E2-ED48-9F44-658BE6FF3AB0}"/>
              </a:ext>
            </a:extLst>
          </p:cNvPr>
          <p:cNvSpPr/>
          <p:nvPr/>
        </p:nvSpPr>
        <p:spPr>
          <a:xfrm>
            <a:off x="5256156" y="130735"/>
            <a:ext cx="3294994" cy="2207677"/>
          </a:xfrm>
          <a:prstGeom prst="cloud">
            <a:avLst/>
          </a:prstGeom>
          <a:solidFill>
            <a:schemeClr val="accent1"/>
          </a:solidFill>
          <a:ln w="9525" cap="flat" cmpd="sng">
            <a:solidFill>
              <a:srgbClr val="4A7DBA"/>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dirty="0">
                <a:solidFill>
                  <a:schemeClr val="lt1"/>
                </a:solidFill>
                <a:latin typeface="Calibri"/>
                <a:ea typeface="Calibri"/>
                <a:cs typeface="Calibri"/>
                <a:sym typeface="Calibri"/>
              </a:rPr>
              <a:t>Why should leaders tell stories? They are retold.</a:t>
            </a:r>
            <a:endParaRPr sz="2400" b="1"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p:tgtEl>
                                          <p:spTgt spid="2"/>
                                        </p:tgtEl>
                                        <p:attrNameLst>
                                          <p:attrName>ppt_y</p:attrName>
                                        </p:attrNameLst>
                                      </p:cBhvr>
                                      <p:tavLst>
                                        <p:tav tm="0">
                                          <p:val>
                                            <p:strVal val="#ppt_y+#ppt_h*1.125000"/>
                                          </p:val>
                                        </p:tav>
                                        <p:tav tm="100000">
                                          <p:val>
                                            <p:strVal val="#ppt_y"/>
                                          </p:val>
                                        </p:tav>
                                      </p:tavLst>
                                    </p:anim>
                                    <p:animEffect transition="in" filter="wipe(u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 grpId="0" build="p"/>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08"/>
          <p:cNvSpPr txBox="1">
            <a:spLocks noGrp="1"/>
          </p:cNvSpPr>
          <p:nvPr>
            <p:ph type="title"/>
          </p:nvPr>
        </p:nvSpPr>
        <p:spPr>
          <a:xfrm>
            <a:off x="1139652" y="2518172"/>
            <a:ext cx="6647100" cy="13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 </a:t>
            </a:r>
            <a:r>
              <a:rPr lang="en-US" cap="none"/>
              <a:t>Handling Ambiguity - A</a:t>
            </a:r>
            <a:r>
              <a:rPr lang="en-US"/>
              <a:t>n</a:t>
            </a:r>
            <a:r>
              <a:rPr lang="en-US" cap="none"/>
              <a:t> Intro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109"/>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What is Ambiguity?</a:t>
            </a:r>
            <a:endParaRPr/>
          </a:p>
        </p:txBody>
      </p:sp>
      <p:sp>
        <p:nvSpPr>
          <p:cNvPr id="564" name="Google Shape;564;p109"/>
          <p:cNvSpPr txBox="1">
            <a:spLocks noGrp="1"/>
          </p:cNvSpPr>
          <p:nvPr>
            <p:ph type="body" idx="1"/>
          </p:nvPr>
        </p:nvSpPr>
        <p:spPr>
          <a:xfrm>
            <a:off x="611560" y="1676400"/>
            <a:ext cx="8075100" cy="4776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200">
              <a:solidFill>
                <a:srgbClr val="FF0000"/>
              </a:solidFill>
            </a:endParaRPr>
          </a:p>
          <a:p>
            <a:pPr marL="0" lvl="0" indent="0" algn="l" rtl="0">
              <a:spcBef>
                <a:spcPts val="0"/>
              </a:spcBef>
              <a:spcAft>
                <a:spcPts val="0"/>
              </a:spcAft>
              <a:buNone/>
            </a:pPr>
            <a:endParaRPr sz="2200">
              <a:solidFill>
                <a:srgbClr val="FF0000"/>
              </a:solidFill>
            </a:endParaRPr>
          </a:p>
          <a:p>
            <a:pPr marL="0" lvl="0" indent="0" algn="l" rtl="0">
              <a:spcBef>
                <a:spcPts val="0"/>
              </a:spcBef>
              <a:spcAft>
                <a:spcPts val="0"/>
              </a:spcAft>
              <a:buNone/>
            </a:pPr>
            <a:endParaRPr sz="2200">
              <a:solidFill>
                <a:srgbClr val="FF0000"/>
              </a:solidFill>
            </a:endParaRPr>
          </a:p>
          <a:p>
            <a:pPr marL="0" lvl="0" indent="0" algn="l" rtl="0">
              <a:spcBef>
                <a:spcPts val="0"/>
              </a:spcBef>
              <a:spcAft>
                <a:spcPts val="0"/>
              </a:spcAft>
              <a:buNone/>
            </a:pPr>
            <a:r>
              <a:rPr lang="en-US" sz="2200">
                <a:solidFill>
                  <a:srgbClr val="FF0000"/>
                </a:solidFill>
              </a:rPr>
              <a:t>Ambiguity:</a:t>
            </a:r>
            <a:r>
              <a:rPr lang="en-US" sz="2200"/>
              <a:t> “the quality of </a:t>
            </a:r>
            <a:r>
              <a:rPr lang="en-US" sz="2200" u="sng"/>
              <a:t>being open to more than one interpretation</a:t>
            </a:r>
            <a:r>
              <a:rPr lang="en-US" sz="2200"/>
              <a:t>; inexactness” —</a:t>
            </a:r>
            <a:r>
              <a:rPr lang="en-US" sz="2200" i="1"/>
              <a:t>Google</a:t>
            </a:r>
            <a:endParaRPr sz="2200" i="1"/>
          </a:p>
          <a:p>
            <a:pPr marL="0" lvl="0" indent="0" algn="l" rtl="0">
              <a:spcBef>
                <a:spcPts val="0"/>
              </a:spcBef>
              <a:spcAft>
                <a:spcPts val="0"/>
              </a:spcAft>
              <a:buNone/>
            </a:pPr>
            <a:endParaRPr sz="2200"/>
          </a:p>
          <a:p>
            <a:pPr marL="0" lvl="0" indent="0" algn="l" rtl="0">
              <a:spcBef>
                <a:spcPts val="440"/>
              </a:spcBef>
              <a:spcAft>
                <a:spcPts val="0"/>
              </a:spcAft>
              <a:buNone/>
            </a:pPr>
            <a:r>
              <a:rPr lang="en-US" sz="2200">
                <a:solidFill>
                  <a:srgbClr val="FF0000"/>
                </a:solidFill>
              </a:rPr>
              <a:t>Ambiguous:</a:t>
            </a:r>
            <a:r>
              <a:rPr lang="en-US" sz="2200"/>
              <a:t> “capable of being understood in </a:t>
            </a:r>
            <a:r>
              <a:rPr lang="en-US" sz="2200" u="sng"/>
              <a:t>two or more possible senses or ways</a:t>
            </a:r>
            <a:r>
              <a:rPr lang="en-US" sz="2200"/>
              <a:t>; an ambiguous smile; an ambiguous term; a deliberately ambiguous reply” </a:t>
            </a:r>
            <a:r>
              <a:rPr lang="en-US" sz="2200" i="1"/>
              <a:t>–Merriam Webster</a:t>
            </a:r>
            <a:endParaRPr sz="2200" i="1"/>
          </a:p>
        </p:txBody>
      </p:sp>
      <p:sp>
        <p:nvSpPr>
          <p:cNvPr id="565" name="Google Shape;565;p109"/>
          <p:cNvSpPr/>
          <p:nvPr/>
        </p:nvSpPr>
        <p:spPr>
          <a:xfrm>
            <a:off x="6138754" y="722084"/>
            <a:ext cx="2412396" cy="1616328"/>
          </a:xfrm>
          <a:prstGeom prst="cloud">
            <a:avLst/>
          </a:prstGeom>
          <a:solidFill>
            <a:schemeClr val="accent1"/>
          </a:solidFill>
          <a:ln w="9525" cap="flat" cmpd="sng">
            <a:solidFill>
              <a:srgbClr val="4A7DBA"/>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Think Options!</a:t>
            </a:r>
            <a:endParaRPr sz="24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65"/>
                                        </p:tgtEl>
                                        <p:attrNameLst>
                                          <p:attrName>style.visibility</p:attrName>
                                        </p:attrNameLst>
                                      </p:cBhvr>
                                      <p:to>
                                        <p:strVal val="visible"/>
                                      </p:to>
                                    </p:set>
                                    <p:anim calcmode="lin" valueType="num">
                                      <p:cBhvr additive="base">
                                        <p:cTn id="7" dur="500"/>
                                        <p:tgtEl>
                                          <p:spTgt spid="565"/>
                                        </p:tgtEl>
                                        <p:attrNameLst>
                                          <p:attrName>ppt_y</p:attrName>
                                        </p:attrNameLst>
                                      </p:cBhvr>
                                      <p:tavLst>
                                        <p:tav tm="0">
                                          <p:val>
                                            <p:strVal val="#ppt_y+#ppt_h*1.125000"/>
                                          </p:val>
                                        </p:tav>
                                        <p:tav tm="100000">
                                          <p:val>
                                            <p:strVal val="#ppt_y"/>
                                          </p:val>
                                        </p:tav>
                                      </p:tavLst>
                                    </p:anim>
                                    <p:animEffect transition="in" filter="wipe(up)">
                                      <p:cBhvr>
                                        <p:cTn id="8" dur="500"/>
                                        <p:tgtEl>
                                          <p:spTgt spid="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92"/>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a:t>Who I Am…</a:t>
            </a:r>
            <a:endParaRPr sz="3200"/>
          </a:p>
        </p:txBody>
      </p:sp>
      <p:sp>
        <p:nvSpPr>
          <p:cNvPr id="411" name="Google Shape;411;p92"/>
          <p:cNvSpPr txBox="1">
            <a:spLocks noGrp="1"/>
          </p:cNvSpPr>
          <p:nvPr>
            <p:ph type="body" idx="1"/>
          </p:nvPr>
        </p:nvSpPr>
        <p:spPr>
          <a:xfrm>
            <a:off x="251525" y="1700800"/>
            <a:ext cx="4822200" cy="50853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sz="2400"/>
              <a:t>40 years in IT, 38 in IT mgmt</a:t>
            </a:r>
            <a:endParaRPr sz="2400"/>
          </a:p>
          <a:p>
            <a:pPr marL="457200" lvl="0" indent="-381000" algn="l" rtl="0">
              <a:spcBef>
                <a:spcPts val="0"/>
              </a:spcBef>
              <a:spcAft>
                <a:spcPts val="0"/>
              </a:spcAft>
              <a:buSzPts val="2400"/>
              <a:buChar char="●"/>
            </a:pPr>
            <a:r>
              <a:rPr lang="en-US" sz="2400"/>
              <a:t>13 Years on Wall Street</a:t>
            </a:r>
            <a:endParaRPr/>
          </a:p>
          <a:p>
            <a:pPr marL="457200" lvl="0" indent="-381000" algn="l" rtl="0">
              <a:spcBef>
                <a:spcPts val="0"/>
              </a:spcBef>
              <a:spcAft>
                <a:spcPts val="0"/>
              </a:spcAft>
              <a:buSzPts val="2400"/>
              <a:buChar char="●"/>
            </a:pPr>
            <a:r>
              <a:rPr lang="en-US" sz="2400"/>
              <a:t>10 Years in management consulting</a:t>
            </a:r>
            <a:endParaRPr/>
          </a:p>
          <a:p>
            <a:pPr marL="457200" lvl="0" indent="-381000" algn="l" rtl="0">
              <a:spcBef>
                <a:spcPts val="0"/>
              </a:spcBef>
              <a:spcAft>
                <a:spcPts val="0"/>
              </a:spcAft>
              <a:buSzPts val="2400"/>
              <a:buChar char="●"/>
            </a:pPr>
            <a:r>
              <a:rPr lang="en-US" sz="2400"/>
              <a:t>17 years in NGOs</a:t>
            </a:r>
            <a:endParaRPr sz="2400"/>
          </a:p>
          <a:p>
            <a:pPr marL="457200" lvl="0" indent="-381000" algn="l" rtl="0">
              <a:spcBef>
                <a:spcPts val="0"/>
              </a:spcBef>
              <a:spcAft>
                <a:spcPts val="0"/>
              </a:spcAft>
              <a:buSzPts val="2400"/>
              <a:buChar char="●"/>
            </a:pPr>
            <a:r>
              <a:rPr lang="en-US" sz="2400"/>
              <a:t>2 Years Exec. Fellow at UM</a:t>
            </a:r>
            <a:endParaRPr sz="2400"/>
          </a:p>
          <a:p>
            <a:pPr marL="457200" lvl="0" indent="-381000" algn="l" rtl="0">
              <a:spcBef>
                <a:spcPts val="0"/>
              </a:spcBef>
              <a:spcAft>
                <a:spcPts val="0"/>
              </a:spcAft>
              <a:buSzPts val="2400"/>
              <a:buChar char="●"/>
            </a:pPr>
            <a:r>
              <a:rPr lang="en-US" sz="2400"/>
              <a:t>Former Global CIO at IFRC</a:t>
            </a:r>
            <a:endParaRPr/>
          </a:p>
          <a:p>
            <a:pPr marL="457200" lvl="0" indent="-381000" algn="l" rtl="0">
              <a:spcBef>
                <a:spcPts val="0"/>
              </a:spcBef>
              <a:spcAft>
                <a:spcPts val="0"/>
              </a:spcAft>
              <a:buSzPts val="2400"/>
              <a:buChar char="●"/>
            </a:pPr>
            <a:r>
              <a:rPr lang="en-US" sz="2400"/>
              <a:t>Former CIO at STC/US &amp; UK</a:t>
            </a:r>
            <a:endParaRPr/>
          </a:p>
          <a:p>
            <a:pPr marL="457200" lvl="0" indent="-381000" algn="l" rtl="0">
              <a:spcBef>
                <a:spcPts val="0"/>
              </a:spcBef>
              <a:spcAft>
                <a:spcPts val="0"/>
              </a:spcAft>
              <a:buSzPts val="2400"/>
              <a:buChar char="●"/>
            </a:pPr>
            <a:r>
              <a:rPr lang="en-US" sz="2400"/>
              <a:t>Co-founder and former Chairman of NetHope.org</a:t>
            </a:r>
            <a:endParaRPr sz="2400"/>
          </a:p>
          <a:p>
            <a:pPr marL="457200" lvl="0" indent="-381000" algn="l" rtl="0">
              <a:spcBef>
                <a:spcPts val="0"/>
              </a:spcBef>
              <a:spcAft>
                <a:spcPts val="0"/>
              </a:spcAft>
              <a:buSzPts val="2400"/>
              <a:buChar char="●"/>
            </a:pPr>
            <a:r>
              <a:rPr lang="en-US" sz="2400"/>
              <a:t>More on LinkedIn, Google and </a:t>
            </a:r>
            <a:r>
              <a:rPr lang="en-US" sz="2400" u="sng">
                <a:solidFill>
                  <a:schemeClr val="hlink"/>
                </a:solidFill>
                <a:hlinkClick r:id="rId3"/>
              </a:rPr>
              <a:t>www.eghapp.com</a:t>
            </a:r>
            <a:r>
              <a:rPr lang="en-US" sz="2400"/>
              <a:t> </a:t>
            </a:r>
            <a:endParaRPr sz="2400"/>
          </a:p>
          <a:p>
            <a:pPr marL="0" lvl="0" indent="0" algn="ctr" rtl="0">
              <a:spcBef>
                <a:spcPts val="560"/>
              </a:spcBef>
              <a:spcAft>
                <a:spcPts val="0"/>
              </a:spcAft>
              <a:buNone/>
            </a:pPr>
            <a:r>
              <a:rPr lang="en-US" sz="2800">
                <a:solidFill>
                  <a:srgbClr val="FF0000"/>
                </a:solidFill>
              </a:rPr>
              <a:t>Connect!</a:t>
            </a:r>
            <a:endParaRPr i="1"/>
          </a:p>
        </p:txBody>
      </p:sp>
      <p:pic>
        <p:nvPicPr>
          <p:cNvPr id="412" name="Google Shape;412;p92"/>
          <p:cNvPicPr preferRelativeResize="0"/>
          <p:nvPr/>
        </p:nvPicPr>
        <p:blipFill rotWithShape="1">
          <a:blip r:embed="rId4">
            <a:alphaModFix/>
          </a:blip>
          <a:srcRect/>
          <a:stretch/>
        </p:blipFill>
        <p:spPr>
          <a:xfrm>
            <a:off x="5073620" y="1906401"/>
            <a:ext cx="3962876" cy="3538823"/>
          </a:xfrm>
          <a:prstGeom prst="rect">
            <a:avLst/>
          </a:prstGeom>
          <a:noFill/>
          <a:ln>
            <a:noFill/>
          </a:ln>
        </p:spPr>
      </p:pic>
      <p:sp>
        <p:nvSpPr>
          <p:cNvPr id="413" name="Google Shape;413;p92"/>
          <p:cNvSpPr txBox="1"/>
          <p:nvPr/>
        </p:nvSpPr>
        <p:spPr>
          <a:xfrm>
            <a:off x="5226125" y="5445225"/>
            <a:ext cx="3636000" cy="677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1" u="sng">
                <a:solidFill>
                  <a:srgbClr val="FF0000"/>
                </a:solidFill>
                <a:latin typeface="Times New Roman"/>
                <a:ea typeface="Times New Roman"/>
                <a:cs typeface="Times New Roman"/>
                <a:sym typeface="Times New Roman"/>
              </a:rPr>
              <a:t>Making Connections for Good</a:t>
            </a:r>
            <a:endParaRPr b="1"/>
          </a:p>
          <a:p>
            <a:pPr marL="0" marR="0" lvl="0" indent="0" algn="ctr" rtl="0">
              <a:spcBef>
                <a:spcPts val="0"/>
              </a:spcBef>
              <a:spcAft>
                <a:spcPts val="0"/>
              </a:spcAft>
              <a:buNone/>
            </a:pPr>
            <a:r>
              <a:rPr lang="en-US" sz="1800" b="1" i="1">
                <a:solidFill>
                  <a:srgbClr val="FF0000"/>
                </a:solidFill>
                <a:latin typeface="Times New Roman"/>
                <a:ea typeface="Times New Roman"/>
                <a:cs typeface="Times New Roman"/>
                <a:sym typeface="Times New Roman"/>
              </a:rPr>
              <a:t>– People, Comm’s, Ideas</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110"/>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Professor Moreno</a:t>
            </a:r>
            <a:endParaRPr/>
          </a:p>
        </p:txBody>
      </p:sp>
      <p:sp>
        <p:nvSpPr>
          <p:cNvPr id="571" name="Google Shape;571;p110"/>
          <p:cNvSpPr txBox="1">
            <a:spLocks noGrp="1"/>
          </p:cNvSpPr>
          <p:nvPr>
            <p:ph type="body" idx="1"/>
          </p:nvPr>
        </p:nvSpPr>
        <p:spPr>
          <a:xfrm>
            <a:off x="0" y="1676400"/>
            <a:ext cx="4495800" cy="4191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760"/>
              <a:buFont typeface="Wingdings" pitchFamily="2" charset="2"/>
              <a:buChar char="Ø"/>
            </a:pPr>
            <a:r>
              <a:rPr lang="en-US"/>
              <a:t>Q1: How can you tell if the dough is mixed well?</a:t>
            </a:r>
            <a:endParaRPr/>
          </a:p>
          <a:p>
            <a:pPr marL="342900" lvl="0" indent="-342900" algn="l" rtl="0">
              <a:spcBef>
                <a:spcPts val="440"/>
              </a:spcBef>
              <a:spcAft>
                <a:spcPts val="0"/>
              </a:spcAft>
              <a:buSzPts val="1760"/>
              <a:buFont typeface="Wingdings" pitchFamily="2" charset="2"/>
              <a:buChar char="Ø"/>
            </a:pPr>
            <a:r>
              <a:rPr lang="en-US"/>
              <a:t>“Close your eyes and touch the dough. Think of [something beautiful] and touch the dough.  You will know when it’s ready.”</a:t>
            </a:r>
            <a:endParaRPr/>
          </a:p>
          <a:p>
            <a:pPr marL="342900" lvl="0" indent="-342900" algn="l" rtl="0">
              <a:spcBef>
                <a:spcPts val="440"/>
              </a:spcBef>
              <a:spcAft>
                <a:spcPts val="0"/>
              </a:spcAft>
              <a:buSzPts val="1760"/>
              <a:buFont typeface="Wingdings" pitchFamily="2" charset="2"/>
              <a:buChar char="Ø"/>
            </a:pPr>
            <a:r>
              <a:rPr lang="en-US"/>
              <a:t>Q2: How do you know when the dough is thin enough?</a:t>
            </a:r>
            <a:endParaRPr/>
          </a:p>
          <a:p>
            <a:pPr marL="342900" lvl="0" indent="-342900" algn="l" rtl="0">
              <a:spcBef>
                <a:spcPts val="440"/>
              </a:spcBef>
              <a:spcAft>
                <a:spcPts val="0"/>
              </a:spcAft>
              <a:buSzPts val="1760"/>
              <a:buFont typeface="Wingdings" pitchFamily="2" charset="2"/>
              <a:buChar char="Ø"/>
            </a:pPr>
            <a:r>
              <a:rPr lang="en-US"/>
              <a:t>“You can see the grain of the table through it”</a:t>
            </a:r>
            <a:endParaRPr/>
          </a:p>
          <a:p>
            <a:pPr marL="342900" lvl="0" indent="-342900" algn="l" rtl="0">
              <a:spcBef>
                <a:spcPts val="440"/>
              </a:spcBef>
              <a:spcAft>
                <a:spcPts val="0"/>
              </a:spcAft>
              <a:buSzPts val="1760"/>
              <a:buFont typeface="Wingdings" pitchFamily="2" charset="2"/>
              <a:buChar char="Ø"/>
            </a:pPr>
            <a:endParaRPr/>
          </a:p>
          <a:p>
            <a:pPr marL="342900" lvl="0" indent="-342900" algn="l" rtl="0">
              <a:spcBef>
                <a:spcPts val="440"/>
              </a:spcBef>
              <a:spcAft>
                <a:spcPts val="0"/>
              </a:spcAft>
              <a:buSzPts val="1760"/>
              <a:buFont typeface="Wingdings" pitchFamily="2" charset="2"/>
              <a:buChar char="Ø"/>
            </a:pPr>
            <a:endParaRPr/>
          </a:p>
        </p:txBody>
      </p:sp>
      <p:sp>
        <p:nvSpPr>
          <p:cNvPr id="572" name="Google Shape;572;p110"/>
          <p:cNvSpPr txBox="1">
            <a:spLocks noGrp="1"/>
          </p:cNvSpPr>
          <p:nvPr>
            <p:ph type="body" idx="4294967295"/>
          </p:nvPr>
        </p:nvSpPr>
        <p:spPr>
          <a:xfrm>
            <a:off x="4419600" y="1676400"/>
            <a:ext cx="4724400" cy="4191000"/>
          </a:xfrm>
          <a:prstGeom prst="rect">
            <a:avLst/>
          </a:prstGeom>
          <a:noFill/>
          <a:ln>
            <a:noFill/>
          </a:ln>
        </p:spPr>
        <p:txBody>
          <a:bodyPr spcFirstLastPara="1" wrap="square" lIns="91425" tIns="45700" rIns="91425" bIns="45700" anchor="t" anchorCtr="0">
            <a:noAutofit/>
          </a:bodyPr>
          <a:lstStyle/>
          <a:p>
            <a:pPr marL="273050" lvl="0" indent="-273050" algn="l" rtl="0">
              <a:spcBef>
                <a:spcPts val="0"/>
              </a:spcBef>
              <a:spcAft>
                <a:spcPts val="0"/>
              </a:spcAft>
              <a:buSzPts val="1600"/>
              <a:buNone/>
            </a:pPr>
            <a:r>
              <a:rPr lang="en-US"/>
              <a:t> </a:t>
            </a:r>
            <a:endParaRPr/>
          </a:p>
        </p:txBody>
      </p:sp>
      <p:pic>
        <p:nvPicPr>
          <p:cNvPr id="573" name="Google Shape;573;p110"/>
          <p:cNvPicPr preferRelativeResize="0"/>
          <p:nvPr/>
        </p:nvPicPr>
        <p:blipFill rotWithShape="1">
          <a:blip r:embed="rId3">
            <a:alphaModFix/>
          </a:blip>
          <a:srcRect/>
          <a:stretch/>
        </p:blipFill>
        <p:spPr>
          <a:xfrm>
            <a:off x="4485069" y="1556792"/>
            <a:ext cx="4623435" cy="3454717"/>
          </a:xfrm>
          <a:prstGeom prst="rect">
            <a:avLst/>
          </a:prstGeom>
          <a:noFill/>
          <a:ln>
            <a:noFill/>
          </a:ln>
        </p:spPr>
      </p:pic>
      <p:sp>
        <p:nvSpPr>
          <p:cNvPr id="574" name="Google Shape;574;p110"/>
          <p:cNvSpPr txBox="1"/>
          <p:nvPr/>
        </p:nvSpPr>
        <p:spPr>
          <a:xfrm>
            <a:off x="251520" y="5867400"/>
            <a:ext cx="8956200" cy="9017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FF0000"/>
                </a:solidFill>
                <a:latin typeface="Arial"/>
                <a:ea typeface="Arial"/>
                <a:cs typeface="Arial"/>
                <a:sym typeface="Arial"/>
              </a:rPr>
              <a:t>“For most dishes, you need to taste and adjust, taste and adjust. </a:t>
            </a:r>
            <a:endParaRPr sz="2200" b="1">
              <a:solidFill>
                <a:srgbClr val="FF0000"/>
              </a:solidFill>
              <a:latin typeface="Arial"/>
              <a:ea typeface="Arial"/>
              <a:cs typeface="Arial"/>
              <a:sym typeface="Arial"/>
            </a:endParaRPr>
          </a:p>
          <a:p>
            <a:pPr marL="0" marR="0" lvl="0" indent="0" algn="l" rtl="0">
              <a:spcBef>
                <a:spcPts val="0"/>
              </a:spcBef>
              <a:spcAft>
                <a:spcPts val="0"/>
              </a:spcAft>
              <a:buNone/>
            </a:pPr>
            <a:r>
              <a:rPr lang="en-US" sz="2200" b="1">
                <a:solidFill>
                  <a:srgbClr val="FF0000"/>
                </a:solidFill>
                <a:latin typeface="Arial"/>
                <a:ea typeface="Arial"/>
                <a:cs typeface="Arial"/>
                <a:sym typeface="Arial"/>
              </a:rPr>
              <a:t>But for </a:t>
            </a:r>
            <a:r>
              <a:rPr lang="en-US" sz="2200" b="1" i="1">
                <a:solidFill>
                  <a:srgbClr val="FF0000"/>
                </a:solidFill>
                <a:latin typeface="Arial"/>
                <a:ea typeface="Arial"/>
                <a:cs typeface="Arial"/>
                <a:sym typeface="Arial"/>
              </a:rPr>
              <a:t>pastry</a:t>
            </a:r>
            <a:r>
              <a:rPr lang="en-US" sz="2200" b="1">
                <a:solidFill>
                  <a:srgbClr val="FF0000"/>
                </a:solidFill>
                <a:latin typeface="Arial"/>
                <a:ea typeface="Arial"/>
                <a:cs typeface="Arial"/>
                <a:sym typeface="Arial"/>
              </a:rPr>
              <a:t> you must follow the recipe.”</a:t>
            </a:r>
            <a:endParaRPr sz="2200" b="1">
              <a:solidFill>
                <a:srgbClr val="FF0000"/>
              </a:solidFill>
              <a:latin typeface="Arial"/>
              <a:ea typeface="Arial"/>
              <a:cs typeface="Arial"/>
              <a:sym typeface="Arial"/>
            </a:endParaRPr>
          </a:p>
          <a:p>
            <a:pPr marL="0" marR="0" lvl="0" indent="0" algn="l" rtl="0">
              <a:spcBef>
                <a:spcPts val="0"/>
              </a:spcBef>
              <a:spcAft>
                <a:spcPts val="0"/>
              </a:spcAft>
              <a:buNone/>
            </a:pPr>
            <a:endParaRPr sz="2200" b="1">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0" build="p"/>
      <p:bldP spid="57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Shape 578"/>
        <p:cNvGrpSpPr/>
        <p:nvPr/>
      </p:nvGrpSpPr>
      <p:grpSpPr>
        <a:xfrm>
          <a:off x="0" y="0"/>
          <a:ext cx="0" cy="0"/>
          <a:chOff x="0" y="0"/>
          <a:chExt cx="0" cy="0"/>
        </a:xfrm>
      </p:grpSpPr>
      <p:sp>
        <p:nvSpPr>
          <p:cNvPr id="579" name="Google Shape;579;p111"/>
          <p:cNvSpPr txBox="1">
            <a:spLocks noGrp="1"/>
          </p:cNvSpPr>
          <p:nvPr>
            <p:ph type="body" idx="1"/>
          </p:nvPr>
        </p:nvSpPr>
        <p:spPr>
          <a:xfrm>
            <a:off x="1331640" y="2492896"/>
            <a:ext cx="7355100" cy="337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None/>
            </a:pPr>
            <a:r>
              <a:rPr lang="en-US" sz="2400">
                <a:solidFill>
                  <a:schemeClr val="lt1"/>
                </a:solidFill>
              </a:rPr>
              <a:t>Most of business (including technology) is about making </a:t>
            </a:r>
            <a:r>
              <a:rPr lang="en-US" sz="2400" u="sng">
                <a:solidFill>
                  <a:schemeClr val="lt1"/>
                </a:solidFill>
              </a:rPr>
              <a:t>pasta</a:t>
            </a:r>
            <a:r>
              <a:rPr lang="en-US" sz="2400">
                <a:solidFill>
                  <a:schemeClr val="lt1"/>
                </a:solidFill>
              </a:rPr>
              <a:t>, </a:t>
            </a:r>
            <a:r>
              <a:rPr lang="en-US" sz="2400" i="1">
                <a:solidFill>
                  <a:schemeClr val="lt1"/>
                </a:solidFill>
              </a:rPr>
              <a:t>not</a:t>
            </a:r>
            <a:r>
              <a:rPr lang="en-US" sz="2400">
                <a:solidFill>
                  <a:schemeClr val="lt1"/>
                </a:solidFill>
              </a:rPr>
              <a:t> pastry</a:t>
            </a:r>
            <a:endParaRPr/>
          </a:p>
          <a:p>
            <a:pPr marL="0" lvl="0" indent="0" algn="l" rtl="0">
              <a:spcBef>
                <a:spcPts val="480"/>
              </a:spcBef>
              <a:spcAft>
                <a:spcPts val="0"/>
              </a:spcAft>
              <a:buSzPts val="1920"/>
              <a:buNone/>
            </a:pPr>
            <a:endParaRPr sz="2400">
              <a:solidFill>
                <a:schemeClr val="lt1"/>
              </a:solidFill>
            </a:endParaRPr>
          </a:p>
          <a:p>
            <a:pPr marL="0" lvl="0" indent="0" algn="l" rtl="0">
              <a:spcBef>
                <a:spcPts val="480"/>
              </a:spcBef>
              <a:spcAft>
                <a:spcPts val="0"/>
              </a:spcAft>
              <a:buSzPts val="1920"/>
              <a:buNone/>
            </a:pPr>
            <a:endParaRPr sz="2400">
              <a:solidFill>
                <a:schemeClr val="lt1"/>
              </a:solidFill>
            </a:endParaRPr>
          </a:p>
          <a:p>
            <a:pPr marL="0" lvl="0" indent="0" algn="l" rtl="0">
              <a:spcBef>
                <a:spcPts val="480"/>
              </a:spcBef>
              <a:spcAft>
                <a:spcPts val="0"/>
              </a:spcAft>
              <a:buSzPts val="1920"/>
              <a:buNone/>
            </a:pPr>
            <a:r>
              <a:rPr lang="en-US" sz="2400" i="1">
                <a:solidFill>
                  <a:schemeClr val="lt1"/>
                </a:solidFill>
              </a:rPr>
              <a:t>…in other words, handling ambiguity</a:t>
            </a:r>
            <a:endParaRPr sz="2400" i="1">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12"/>
          <p:cNvSpPr txBox="1">
            <a:spLocks noGrp="1"/>
          </p:cNvSpPr>
          <p:nvPr>
            <p:ph type="title"/>
          </p:nvPr>
        </p:nvSpPr>
        <p:spPr>
          <a:xfrm>
            <a:off x="1828800" y="350838"/>
            <a:ext cx="68580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about the crisis immersion lab?</a:t>
            </a:r>
            <a:endParaRPr/>
          </a:p>
        </p:txBody>
      </p:sp>
      <p:sp>
        <p:nvSpPr>
          <p:cNvPr id="586" name="Google Shape;586;p112"/>
          <p:cNvSpPr txBox="1">
            <a:spLocks noGrp="1"/>
          </p:cNvSpPr>
          <p:nvPr>
            <p:ph type="body" idx="1"/>
          </p:nvPr>
        </p:nvSpPr>
        <p:spPr>
          <a:xfrm>
            <a:off x="388625" y="1802125"/>
            <a:ext cx="4491900" cy="3528600"/>
          </a:xfrm>
          <a:prstGeom prst="rect">
            <a:avLst/>
          </a:prstGeom>
        </p:spPr>
        <p:txBody>
          <a:bodyPr spcFirstLastPara="1" wrap="square" lIns="91425" tIns="45700" rIns="91425" bIns="45700" anchor="t" anchorCtr="0">
            <a:noAutofit/>
          </a:bodyPr>
          <a:lstStyle/>
          <a:p>
            <a:pPr marL="457200" lvl="0" indent="-368300" algn="l" rtl="0">
              <a:spcBef>
                <a:spcPts val="400"/>
              </a:spcBef>
              <a:spcAft>
                <a:spcPts val="0"/>
              </a:spcAft>
              <a:buSzPts val="2200"/>
              <a:buChar char="●"/>
            </a:pPr>
            <a:r>
              <a:rPr lang="en-US" sz="2200" dirty="0"/>
              <a:t>The immersion lab we run on the first day of SI-537 is inherently ambiguous</a:t>
            </a:r>
            <a:endParaRPr sz="2200" dirty="0"/>
          </a:p>
          <a:p>
            <a:pPr marL="457200" lvl="0" indent="-368300" algn="l" rtl="0">
              <a:spcBef>
                <a:spcPts val="0"/>
              </a:spcBef>
              <a:spcAft>
                <a:spcPts val="0"/>
              </a:spcAft>
              <a:buSzPts val="2200"/>
              <a:buChar char="●"/>
            </a:pPr>
            <a:r>
              <a:rPr lang="en-US" sz="2200" dirty="0">
                <a:solidFill>
                  <a:srgbClr val="FF0000"/>
                </a:solidFill>
              </a:rPr>
              <a:t>It requires improvising</a:t>
            </a:r>
            <a:r>
              <a:rPr lang="en-US" sz="2200" dirty="0"/>
              <a:t>: having a process to figure out what to do next</a:t>
            </a:r>
            <a:endParaRPr sz="2200" dirty="0"/>
          </a:p>
          <a:p>
            <a:pPr marL="457200" lvl="0" indent="-368300" algn="l" rtl="0">
              <a:spcBef>
                <a:spcPts val="0"/>
              </a:spcBef>
              <a:spcAft>
                <a:spcPts val="0"/>
              </a:spcAft>
              <a:buSzPts val="2200"/>
              <a:buChar char="●"/>
            </a:pPr>
            <a:r>
              <a:rPr lang="en-US" sz="2200" dirty="0"/>
              <a:t>Do you mean we have to plan for the unplanned?</a:t>
            </a:r>
            <a:endParaRPr sz="2200" dirty="0"/>
          </a:p>
          <a:p>
            <a:pPr marL="457200" lvl="0" indent="-368300" algn="l" rtl="0">
              <a:spcBef>
                <a:spcPts val="0"/>
              </a:spcBef>
              <a:spcAft>
                <a:spcPts val="0"/>
              </a:spcAft>
              <a:buSzPts val="2200"/>
              <a:buChar char="●"/>
            </a:pPr>
            <a:r>
              <a:rPr lang="en-US" sz="2200" dirty="0"/>
              <a:t>Exactly!</a:t>
            </a:r>
            <a:endParaRPr sz="2200" dirty="0"/>
          </a:p>
          <a:p>
            <a:pPr marL="0" lvl="0" indent="0" algn="l" rtl="0">
              <a:spcBef>
                <a:spcPts val="400"/>
              </a:spcBef>
              <a:spcAft>
                <a:spcPts val="0"/>
              </a:spcAft>
              <a:buNone/>
            </a:pPr>
            <a:endParaRPr sz="2200" dirty="0"/>
          </a:p>
          <a:p>
            <a:pPr marL="0" lvl="0" indent="0" algn="l" rtl="0">
              <a:spcBef>
                <a:spcPts val="400"/>
              </a:spcBef>
              <a:spcAft>
                <a:spcPts val="0"/>
              </a:spcAft>
              <a:buNone/>
            </a:pPr>
            <a:endParaRPr sz="2200" dirty="0"/>
          </a:p>
          <a:p>
            <a:pPr marL="0" lvl="0" indent="0" algn="l" rtl="0">
              <a:spcBef>
                <a:spcPts val="400"/>
              </a:spcBef>
              <a:spcAft>
                <a:spcPts val="0"/>
              </a:spcAft>
              <a:buNone/>
            </a:pPr>
            <a:endParaRPr sz="1800" b="0" i="1" dirty="0"/>
          </a:p>
        </p:txBody>
      </p:sp>
      <p:sp>
        <p:nvSpPr>
          <p:cNvPr id="587" name="Google Shape;587;p112"/>
          <p:cNvSpPr txBox="1"/>
          <p:nvPr/>
        </p:nvSpPr>
        <p:spPr>
          <a:xfrm>
            <a:off x="203451" y="5649250"/>
            <a:ext cx="8678100" cy="853500"/>
          </a:xfrm>
          <a:prstGeom prst="rect">
            <a:avLst/>
          </a:prstGeom>
          <a:noFill/>
          <a:ln>
            <a:noFill/>
          </a:ln>
        </p:spPr>
        <p:txBody>
          <a:bodyPr spcFirstLastPara="1" wrap="square" lIns="91425" tIns="91425" rIns="91425" bIns="91425" anchor="t" anchorCtr="0">
            <a:noAutofit/>
          </a:bodyPr>
          <a:lstStyle/>
          <a:p>
            <a:pPr marL="0" lvl="0" indent="0" algn="l" rtl="0">
              <a:spcBef>
                <a:spcPts val="400"/>
              </a:spcBef>
              <a:spcAft>
                <a:spcPts val="0"/>
              </a:spcAft>
              <a:buClr>
                <a:schemeClr val="dk1"/>
              </a:buClr>
              <a:buSzPts val="1100"/>
              <a:buFont typeface="Arial"/>
              <a:buNone/>
            </a:pPr>
            <a:r>
              <a:rPr lang="en-US" sz="1800" i="1">
                <a:solidFill>
                  <a:schemeClr val="dk1"/>
                </a:solidFill>
              </a:rPr>
              <a:t>To read more about the crisis immersion lab, see the “ACM Interactions” article:</a:t>
            </a:r>
            <a:endParaRPr sz="1800" i="1">
              <a:solidFill>
                <a:schemeClr val="dk1"/>
              </a:solidFill>
            </a:endParaRPr>
          </a:p>
          <a:p>
            <a:pPr marL="0" lvl="0" indent="0" algn="l" rtl="0">
              <a:spcBef>
                <a:spcPts val="400"/>
              </a:spcBef>
              <a:spcAft>
                <a:spcPts val="0"/>
              </a:spcAft>
              <a:buClr>
                <a:schemeClr val="dk1"/>
              </a:buClr>
              <a:buSzPts val="1100"/>
              <a:buFont typeface="Arial"/>
              <a:buNone/>
            </a:pPr>
            <a:r>
              <a:rPr lang="en-US" sz="1800" i="1" u="sng">
                <a:solidFill>
                  <a:schemeClr val="hlink"/>
                </a:solidFill>
                <a:hlinkClick r:id="rId3"/>
              </a:rPr>
              <a:t>http://interactions.acm.org/archive/view/may-june-2018/the-connectivity-lab-umsi</a:t>
            </a:r>
            <a:r>
              <a:rPr lang="en-US" sz="1800" i="1">
                <a:solidFill>
                  <a:schemeClr val="dk1"/>
                </a:solidFill>
              </a:rPr>
              <a:t> </a:t>
            </a:r>
            <a:endParaRPr/>
          </a:p>
        </p:txBody>
      </p:sp>
      <p:pic>
        <p:nvPicPr>
          <p:cNvPr id="588" name="Google Shape;588;p112"/>
          <p:cNvPicPr preferRelativeResize="0"/>
          <p:nvPr/>
        </p:nvPicPr>
        <p:blipFill>
          <a:blip r:embed="rId4">
            <a:alphaModFix/>
          </a:blip>
          <a:stretch>
            <a:fillRect/>
          </a:stretch>
        </p:blipFill>
        <p:spPr>
          <a:xfrm>
            <a:off x="4956725" y="1951038"/>
            <a:ext cx="3958676" cy="33279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 grpId="0" build="p"/>
      <p:bldP spid="5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113"/>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Why is it important to be able to handle ambiguity?</a:t>
            </a:r>
            <a:endParaRPr/>
          </a:p>
        </p:txBody>
      </p:sp>
      <p:sp>
        <p:nvSpPr>
          <p:cNvPr id="594" name="Google Shape;594;p113"/>
          <p:cNvSpPr txBox="1">
            <a:spLocks noGrp="1"/>
          </p:cNvSpPr>
          <p:nvPr>
            <p:ph type="body" idx="1"/>
          </p:nvPr>
        </p:nvSpPr>
        <p:spPr>
          <a:xfrm>
            <a:off x="1043608" y="1988840"/>
            <a:ext cx="7643100" cy="38787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760"/>
              <a:buFont typeface="Arial"/>
              <a:buChar char="•"/>
            </a:pPr>
            <a:r>
              <a:rPr lang="en-US" sz="2200"/>
              <a:t>Everyone in leadership expects you to be able to handle ambiguous situations and projects</a:t>
            </a:r>
            <a:endParaRPr/>
          </a:p>
          <a:p>
            <a:pPr marL="342900" lvl="0" indent="-342900" algn="l" rtl="0">
              <a:spcBef>
                <a:spcPts val="440"/>
              </a:spcBef>
              <a:spcAft>
                <a:spcPts val="0"/>
              </a:spcAft>
              <a:buSzPts val="1760"/>
              <a:buFont typeface="Arial"/>
              <a:buChar char="•"/>
            </a:pPr>
            <a:r>
              <a:rPr lang="en-US" sz="2200"/>
              <a:t>It’s an opportunity to prove your value-add</a:t>
            </a:r>
            <a:endParaRPr/>
          </a:p>
          <a:p>
            <a:pPr marL="342900" lvl="0" indent="-342900" algn="l" rtl="0">
              <a:spcBef>
                <a:spcPts val="440"/>
              </a:spcBef>
              <a:spcAft>
                <a:spcPts val="0"/>
              </a:spcAft>
              <a:buSzPts val="1760"/>
              <a:buFont typeface="Arial"/>
              <a:buChar char="•"/>
            </a:pPr>
            <a:r>
              <a:rPr lang="en-US" sz="2200"/>
              <a:t>It shows you can break down a problem and propose options for decision-making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114"/>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The Amazon Interview Case</a:t>
            </a:r>
            <a:endParaRPr/>
          </a:p>
        </p:txBody>
      </p:sp>
      <p:sp>
        <p:nvSpPr>
          <p:cNvPr id="601" name="Google Shape;601;p114"/>
          <p:cNvSpPr txBox="1">
            <a:spLocks noGrp="1"/>
          </p:cNvSpPr>
          <p:nvPr>
            <p:ph type="body" idx="1"/>
          </p:nvPr>
        </p:nvSpPr>
        <p:spPr>
          <a:xfrm>
            <a:off x="194100" y="1731375"/>
            <a:ext cx="8949900" cy="50352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SzPts val="2000"/>
              <a:buFont typeface="Arial"/>
              <a:buChar char="●"/>
            </a:pPr>
            <a:r>
              <a:rPr lang="en-US" dirty="0">
                <a:latin typeface="Arial"/>
                <a:ea typeface="Arial"/>
                <a:cs typeface="Arial"/>
                <a:sym typeface="Arial"/>
              </a:rPr>
              <a:t>A question was posted on </a:t>
            </a:r>
            <a:r>
              <a:rPr lang="en-US" dirty="0" err="1">
                <a:latin typeface="Arial"/>
                <a:ea typeface="Arial"/>
                <a:cs typeface="Arial"/>
                <a:sym typeface="Arial"/>
              </a:rPr>
              <a:t>Quora.com</a:t>
            </a:r>
            <a:r>
              <a:rPr lang="en-US" dirty="0">
                <a:latin typeface="Arial"/>
                <a:ea typeface="Arial"/>
                <a:cs typeface="Arial"/>
                <a:sym typeface="Arial"/>
              </a:rPr>
              <a:t> by a developer who had failed the Amazon on-site interview. </a:t>
            </a:r>
            <a:endParaRPr dirty="0">
              <a:latin typeface="Arial"/>
              <a:ea typeface="Arial"/>
              <a:cs typeface="Arial"/>
              <a:sym typeface="Arial"/>
            </a:endParaRPr>
          </a:p>
          <a:p>
            <a:pPr marL="457200" lvl="0" indent="-355600" algn="l" rtl="0">
              <a:spcBef>
                <a:spcPts val="0"/>
              </a:spcBef>
              <a:spcAft>
                <a:spcPts val="0"/>
              </a:spcAft>
              <a:buSzPts val="2000"/>
              <a:buFont typeface="Arial"/>
              <a:buChar char="●"/>
            </a:pPr>
            <a:r>
              <a:rPr lang="en-US" dirty="0">
                <a:latin typeface="Arial"/>
                <a:ea typeface="Arial"/>
                <a:cs typeface="Arial"/>
                <a:sym typeface="Arial"/>
              </a:rPr>
              <a:t>They asked </a:t>
            </a:r>
            <a:r>
              <a:rPr lang="en-US" dirty="0" err="1">
                <a:latin typeface="Arial"/>
                <a:ea typeface="Arial"/>
                <a:cs typeface="Arial"/>
                <a:sym typeface="Arial"/>
              </a:rPr>
              <a:t>Quora</a:t>
            </a:r>
            <a:r>
              <a:rPr lang="en-US" dirty="0">
                <a:latin typeface="Arial"/>
                <a:ea typeface="Arial"/>
                <a:cs typeface="Arial"/>
                <a:sym typeface="Arial"/>
              </a:rPr>
              <a:t> readers for advice about what to do next</a:t>
            </a:r>
            <a:endParaRPr dirty="0">
              <a:latin typeface="Arial"/>
              <a:ea typeface="Arial"/>
              <a:cs typeface="Arial"/>
              <a:sym typeface="Arial"/>
            </a:endParaRPr>
          </a:p>
          <a:p>
            <a:pPr marL="457200" lvl="0" indent="-355600" algn="l" rtl="0">
              <a:spcBef>
                <a:spcPts val="0"/>
              </a:spcBef>
              <a:spcAft>
                <a:spcPts val="0"/>
              </a:spcAft>
              <a:buSzPts val="2000"/>
              <a:buFont typeface="Arial"/>
              <a:buChar char="●"/>
            </a:pPr>
            <a:r>
              <a:rPr lang="en-US" dirty="0">
                <a:latin typeface="Arial"/>
                <a:ea typeface="Arial"/>
                <a:cs typeface="Arial"/>
                <a:sym typeface="Arial"/>
              </a:rPr>
              <a:t>One of the responders was Matt Kellner, a software engineer from the Seattle area, who previously worked for Amazon and has been on both sides of the interview table.</a:t>
            </a:r>
            <a:endParaRPr dirty="0">
              <a:latin typeface="Arial"/>
              <a:ea typeface="Arial"/>
              <a:cs typeface="Arial"/>
              <a:sym typeface="Arial"/>
            </a:endParaRPr>
          </a:p>
          <a:p>
            <a:pPr marL="457200" lvl="0" indent="-355600" algn="l" rtl="0">
              <a:spcBef>
                <a:spcPts val="0"/>
              </a:spcBef>
              <a:spcAft>
                <a:spcPts val="0"/>
              </a:spcAft>
              <a:buSzPts val="2000"/>
              <a:buFont typeface="Arial"/>
              <a:buChar char="●"/>
            </a:pPr>
            <a:r>
              <a:rPr lang="en-US" dirty="0">
                <a:latin typeface="Arial"/>
                <a:ea typeface="Arial"/>
                <a:cs typeface="Arial"/>
                <a:sym typeface="Arial"/>
              </a:rPr>
              <a:t>He notes that the </a:t>
            </a:r>
            <a:r>
              <a:rPr lang="en-US" dirty="0">
                <a:solidFill>
                  <a:srgbClr val="FF0000"/>
                </a:solidFill>
                <a:latin typeface="Arial"/>
                <a:ea typeface="Arial"/>
                <a:cs typeface="Arial"/>
                <a:sym typeface="Arial"/>
              </a:rPr>
              <a:t>line of questioning where an interviewee “locke</a:t>
            </a:r>
            <a:r>
              <a:rPr lang="en-US" dirty="0">
                <a:solidFill>
                  <a:srgbClr val="FF0000"/>
                </a:solidFill>
              </a:rPr>
              <a:t>d</a:t>
            </a:r>
            <a:r>
              <a:rPr lang="en-US" dirty="0">
                <a:solidFill>
                  <a:srgbClr val="FF0000"/>
                </a:solidFill>
                <a:latin typeface="Arial"/>
                <a:ea typeface="Arial"/>
                <a:cs typeface="Arial"/>
                <a:sym typeface="Arial"/>
              </a:rPr>
              <a:t> up” is typical at tech companies.  It’s deliberately ambiguous.  It creates a </a:t>
            </a:r>
            <a:r>
              <a:rPr lang="en-US" u="sng" dirty="0">
                <a:solidFill>
                  <a:srgbClr val="FF0000"/>
                </a:solidFill>
                <a:latin typeface="Arial"/>
                <a:ea typeface="Arial"/>
                <a:cs typeface="Arial"/>
                <a:sym typeface="Arial"/>
              </a:rPr>
              <a:t>mini-crisis</a:t>
            </a:r>
            <a:r>
              <a:rPr lang="en-US" dirty="0">
                <a:solidFill>
                  <a:srgbClr val="FF0000"/>
                </a:solidFill>
                <a:latin typeface="Arial"/>
                <a:ea typeface="Arial"/>
                <a:cs typeface="Arial"/>
                <a:sym typeface="Arial"/>
              </a:rPr>
              <a:t> to see how the applicant handles it.</a:t>
            </a:r>
            <a:endParaRPr dirty="0">
              <a:solidFill>
                <a:srgbClr val="FF0000"/>
              </a:solidFill>
              <a:latin typeface="Arial"/>
              <a:ea typeface="Arial"/>
              <a:cs typeface="Arial"/>
              <a:sym typeface="Arial"/>
            </a:endParaRPr>
          </a:p>
          <a:p>
            <a:pPr marL="457200" lvl="0" indent="-355600" algn="l" rtl="0">
              <a:spcBef>
                <a:spcPts val="0"/>
              </a:spcBef>
              <a:spcAft>
                <a:spcPts val="0"/>
              </a:spcAft>
              <a:buSzPts val="2000"/>
              <a:buFont typeface="Arial"/>
              <a:buChar char="●"/>
            </a:pPr>
            <a:r>
              <a:rPr lang="en-US" dirty="0">
                <a:solidFill>
                  <a:srgbClr val="FF0000"/>
                </a:solidFill>
                <a:latin typeface="Arial"/>
                <a:ea typeface="Arial"/>
                <a:cs typeface="Arial"/>
                <a:sym typeface="Arial"/>
              </a:rPr>
              <a:t>Bottom line: companies are looking for candidates who can handle ambiguity.</a:t>
            </a:r>
            <a:r>
              <a:rPr lang="en-US" dirty="0">
                <a:latin typeface="Arial"/>
                <a:ea typeface="Arial"/>
                <a:cs typeface="Arial"/>
                <a:sym typeface="Arial"/>
              </a:rPr>
              <a:t>  It’s not only for solving open-ended problems internal to the organization; often customers do not know exactly what they want and are not particularly adept at providing focused requirements.  In fact, one could argue that </a:t>
            </a:r>
            <a:r>
              <a:rPr lang="en-US" dirty="0">
                <a:solidFill>
                  <a:srgbClr val="FF0000"/>
                </a:solidFill>
                <a:latin typeface="Arial"/>
                <a:ea typeface="Arial"/>
                <a:cs typeface="Arial"/>
                <a:sym typeface="Arial"/>
              </a:rPr>
              <a:t>in the realm of customers, whether internal or external, perfect requirements don’t exist.  So handling ambiguity is fundamental to tech-related work.</a:t>
            </a:r>
            <a:r>
              <a:rPr lang="en-US" dirty="0">
                <a:latin typeface="Arial"/>
                <a:ea typeface="Arial"/>
                <a:cs typeface="Arial"/>
                <a:sym typeface="Arial"/>
              </a:rPr>
              <a:t> </a:t>
            </a:r>
            <a:endParaRPr dirty="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01">
                                            <p:txEl>
                                              <p:pRg st="2" end="2"/>
                                            </p:txEl>
                                          </p:spTgt>
                                        </p:tgtEl>
                                        <p:attrNameLst>
                                          <p:attrName>style.visibility</p:attrName>
                                        </p:attrNameLst>
                                      </p:cBhvr>
                                      <p:to>
                                        <p:strVal val="visible"/>
                                      </p:to>
                                    </p:set>
                                    <p:anim calcmode="lin" valueType="num">
                                      <p:cBhvr additive="base">
                                        <p:cTn id="7" dur="500"/>
                                        <p:tgtEl>
                                          <p:spTgt spid="601">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601">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01">
                                            <p:txEl>
                                              <p:pRg st="3" end="3"/>
                                            </p:txEl>
                                          </p:spTgt>
                                        </p:tgtEl>
                                        <p:attrNameLst>
                                          <p:attrName>style.visibility</p:attrName>
                                        </p:attrNameLst>
                                      </p:cBhvr>
                                      <p:to>
                                        <p:strVal val="visible"/>
                                      </p:to>
                                    </p:set>
                                    <p:anim calcmode="lin" valueType="num">
                                      <p:cBhvr additive="base">
                                        <p:cTn id="13" dur="500"/>
                                        <p:tgtEl>
                                          <p:spTgt spid="601">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01">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01">
                                            <p:txEl>
                                              <p:pRg st="4" end="4"/>
                                            </p:txEl>
                                          </p:spTgt>
                                        </p:tgtEl>
                                        <p:attrNameLst>
                                          <p:attrName>style.visibility</p:attrName>
                                        </p:attrNameLst>
                                      </p:cBhvr>
                                      <p:to>
                                        <p:strVal val="visible"/>
                                      </p:to>
                                    </p:set>
                                    <p:anim calcmode="lin" valueType="num">
                                      <p:cBhvr additive="base">
                                        <p:cTn id="19" dur="500"/>
                                        <p:tgtEl>
                                          <p:spTgt spid="601">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15"/>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Amazon Interview Case </a:t>
            </a:r>
            <a:r>
              <a:rPr lang="en-US" sz="2000"/>
              <a:t>(cont.)</a:t>
            </a:r>
            <a:endParaRPr/>
          </a:p>
        </p:txBody>
      </p:sp>
      <p:sp>
        <p:nvSpPr>
          <p:cNvPr id="607" name="Google Shape;607;p115"/>
          <p:cNvSpPr txBox="1">
            <a:spLocks noGrp="1"/>
          </p:cNvSpPr>
          <p:nvPr>
            <p:ph type="body" idx="1"/>
          </p:nvPr>
        </p:nvSpPr>
        <p:spPr>
          <a:xfrm>
            <a:off x="948595" y="1842135"/>
            <a:ext cx="7738200" cy="4798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en-US" sz="2200"/>
              <a:t>Take-aways</a:t>
            </a:r>
            <a:endParaRPr sz="2200"/>
          </a:p>
          <a:p>
            <a:pPr marL="914400" lvl="0" indent="-495300" algn="l" rtl="0">
              <a:spcBef>
                <a:spcPts val="400"/>
              </a:spcBef>
              <a:spcAft>
                <a:spcPts val="0"/>
              </a:spcAft>
              <a:buSzPts val="2200"/>
              <a:buFont typeface="Arial"/>
              <a:buAutoNum type="arabicPeriod"/>
            </a:pPr>
            <a:r>
              <a:rPr lang="en-US" sz="2200"/>
              <a:t>Modern tech interviews create a mini crisis to see how candidates handle ambiguity</a:t>
            </a:r>
            <a:endParaRPr sz="2200"/>
          </a:p>
          <a:p>
            <a:pPr marL="914400" lvl="0" indent="-495300" algn="l" rtl="0">
              <a:spcBef>
                <a:spcPts val="400"/>
              </a:spcBef>
              <a:spcAft>
                <a:spcPts val="0"/>
              </a:spcAft>
              <a:buSzPts val="2200"/>
              <a:buFont typeface="Arial"/>
              <a:buAutoNum type="arabicPeriod"/>
            </a:pPr>
            <a:r>
              <a:rPr lang="en-US" sz="2200"/>
              <a:t>Many candidates freeze up</a:t>
            </a:r>
            <a:endParaRPr sz="2200"/>
          </a:p>
          <a:p>
            <a:pPr marL="914400" lvl="0" indent="-495300" algn="l" rtl="0">
              <a:spcBef>
                <a:spcPts val="400"/>
              </a:spcBef>
              <a:spcAft>
                <a:spcPts val="0"/>
              </a:spcAft>
              <a:buSzPts val="2200"/>
              <a:buFont typeface="Arial"/>
              <a:buAutoNum type="arabicPeriod"/>
            </a:pPr>
            <a:r>
              <a:rPr lang="en-US" sz="2200"/>
              <a:t>The successful ones ask clarifying questions and talk about the thought process they would follow</a:t>
            </a:r>
            <a:endParaRPr sz="2200"/>
          </a:p>
          <a:p>
            <a:pPr marL="0" lvl="0" indent="0" algn="l" rtl="0">
              <a:spcBef>
                <a:spcPts val="400"/>
              </a:spcBef>
              <a:spcAft>
                <a:spcPts val="0"/>
              </a:spcAft>
              <a:buSzPts val="1600"/>
              <a:buNone/>
            </a:pPr>
            <a:r>
              <a:rPr lang="en-US" sz="2200"/>
              <a:t>Questions</a:t>
            </a:r>
            <a:endParaRPr sz="2200"/>
          </a:p>
          <a:p>
            <a:pPr marL="914400" lvl="0" indent="-495300" algn="l" rtl="0">
              <a:spcBef>
                <a:spcPts val="400"/>
              </a:spcBef>
              <a:spcAft>
                <a:spcPts val="0"/>
              </a:spcAft>
              <a:buSzPts val="2200"/>
              <a:buFont typeface="Arial"/>
              <a:buAutoNum type="arabicPeriod"/>
            </a:pPr>
            <a:r>
              <a:rPr lang="en-US" sz="2200"/>
              <a:t>If there are no perfect requirements, how can you solve customer problems?</a:t>
            </a:r>
            <a:endParaRPr sz="2200"/>
          </a:p>
          <a:p>
            <a:pPr marL="914400" lvl="0" indent="-495300" algn="l" rtl="0">
              <a:spcBef>
                <a:spcPts val="400"/>
              </a:spcBef>
              <a:spcAft>
                <a:spcPts val="0"/>
              </a:spcAft>
              <a:buSzPts val="2200"/>
              <a:buFont typeface="Arial"/>
              <a:buAutoNum type="arabicPeriod"/>
            </a:pPr>
            <a:r>
              <a:rPr lang="en-US" sz="2200"/>
              <a:t>Should you admit to a customer (or interviewer) that there is not a clear way forward?</a:t>
            </a:r>
            <a:endParaRPr sz="2200"/>
          </a:p>
          <a:p>
            <a:pPr marL="914400" lvl="0" indent="-495300" algn="l" rtl="0">
              <a:spcBef>
                <a:spcPts val="400"/>
              </a:spcBef>
              <a:spcAft>
                <a:spcPts val="0"/>
              </a:spcAft>
              <a:buSzPts val="2200"/>
              <a:buFont typeface="Arial"/>
              <a:buAutoNum type="arabicPeriod"/>
            </a:pPr>
            <a:r>
              <a:rPr lang="en-US" sz="2200"/>
              <a:t>Is this an opportunity to talk about options and their pros/cons?</a:t>
            </a:r>
            <a:endParaRPr sz="2200"/>
          </a:p>
        </p:txBody>
      </p:sp>
      <p:sp>
        <p:nvSpPr>
          <p:cNvPr id="608" name="Google Shape;608;p115"/>
          <p:cNvSpPr/>
          <p:nvPr/>
        </p:nvSpPr>
        <p:spPr>
          <a:xfrm>
            <a:off x="6891075" y="485775"/>
            <a:ext cx="2172960" cy="1733400"/>
          </a:xfrm>
          <a:prstGeom prst="cloud">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FFFFF"/>
                </a:solidFill>
              </a:rPr>
              <a:t>The 3x3 Summary</a:t>
            </a:r>
            <a:endParaRPr sz="2000"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500"/>
                                        <p:tgtEl>
                                          <p:spTgt spid="608"/>
                                        </p:tgtEl>
                                        <p:attrNameLst>
                                          <p:attrName>ppt_y</p:attrName>
                                        </p:attrNameLst>
                                      </p:cBhvr>
                                      <p:tavLst>
                                        <p:tav tm="0">
                                          <p:val>
                                            <p:strVal val="#ppt_y+#ppt_h*1.125000"/>
                                          </p:val>
                                        </p:tav>
                                        <p:tav tm="100000">
                                          <p:val>
                                            <p:strVal val="#ppt_y"/>
                                          </p:val>
                                        </p:tav>
                                      </p:tavLst>
                                    </p:anim>
                                    <p:animEffect transition="in" filter="wipe(up)">
                                      <p:cBhvr>
                                        <p:cTn id="8" dur="500"/>
                                        <p:tgtEl>
                                          <p:spTgt spid="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Shape 612"/>
        <p:cNvGrpSpPr/>
        <p:nvPr/>
      </p:nvGrpSpPr>
      <p:grpSpPr>
        <a:xfrm>
          <a:off x="0" y="0"/>
          <a:ext cx="0" cy="0"/>
          <a:chOff x="0" y="0"/>
          <a:chExt cx="0" cy="0"/>
        </a:xfrm>
      </p:grpSpPr>
      <p:sp>
        <p:nvSpPr>
          <p:cNvPr id="613" name="Google Shape;613;p116"/>
          <p:cNvSpPr txBox="1">
            <a:spLocks noGrp="1"/>
          </p:cNvSpPr>
          <p:nvPr>
            <p:ph type="title"/>
          </p:nvPr>
        </p:nvSpPr>
        <p:spPr>
          <a:xfrm>
            <a:off x="467544" y="350838"/>
            <a:ext cx="8219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Some relevant quotes</a:t>
            </a:r>
            <a:endParaRPr/>
          </a:p>
        </p:txBody>
      </p:sp>
      <p:sp>
        <p:nvSpPr>
          <p:cNvPr id="614" name="Google Shape;614;p116"/>
          <p:cNvSpPr txBox="1">
            <a:spLocks noGrp="1"/>
          </p:cNvSpPr>
          <p:nvPr>
            <p:ph type="body" idx="1"/>
          </p:nvPr>
        </p:nvSpPr>
        <p:spPr>
          <a:xfrm>
            <a:off x="1115616" y="2334344"/>
            <a:ext cx="75711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60"/>
              <a:buNone/>
            </a:pPr>
            <a:r>
              <a:rPr lang="en-US" sz="2200">
                <a:solidFill>
                  <a:schemeClr val="lt1"/>
                </a:solidFill>
              </a:rPr>
              <a:t>“The character of human life, like the character of the human condition, like the character of all life, is "ambiguity": the inseparable mixture of good and evil, the true and false, the creative and destructive forces-both individual and social.” </a:t>
            </a:r>
            <a:r>
              <a:rPr lang="en-US" sz="2200" i="1">
                <a:solidFill>
                  <a:schemeClr val="lt1"/>
                </a:solidFill>
              </a:rPr>
              <a:t>--Paul Tillich</a:t>
            </a:r>
            <a:endParaRPr/>
          </a:p>
          <a:p>
            <a:pPr marL="0" lvl="0" indent="0" algn="l" rtl="0">
              <a:spcBef>
                <a:spcPts val="440"/>
              </a:spcBef>
              <a:spcAft>
                <a:spcPts val="0"/>
              </a:spcAft>
              <a:buSzPts val="1760"/>
              <a:buNone/>
            </a:pPr>
            <a:endParaRPr sz="2200">
              <a:solidFill>
                <a:schemeClr val="lt1"/>
              </a:solidFill>
            </a:endParaRPr>
          </a:p>
          <a:p>
            <a:pPr marL="0" lvl="0" indent="0" algn="l" rtl="0">
              <a:spcBef>
                <a:spcPts val="440"/>
              </a:spcBef>
              <a:spcAft>
                <a:spcPts val="0"/>
              </a:spcAft>
              <a:buSzPts val="1760"/>
              <a:buNone/>
            </a:pPr>
            <a:r>
              <a:rPr lang="en-US" sz="2200">
                <a:solidFill>
                  <a:schemeClr val="lt1"/>
                </a:solidFill>
              </a:rPr>
              <a:t>“Take advantage of the ambiguity in the world. Look at something and </a:t>
            </a:r>
            <a:r>
              <a:rPr lang="en-US" sz="2200" u="sng">
                <a:solidFill>
                  <a:schemeClr val="lt1"/>
                </a:solidFill>
              </a:rPr>
              <a:t>think what else it might be</a:t>
            </a:r>
            <a:r>
              <a:rPr lang="en-US" sz="2200">
                <a:solidFill>
                  <a:schemeClr val="lt1"/>
                </a:solidFill>
              </a:rPr>
              <a:t>.” </a:t>
            </a:r>
            <a:r>
              <a:rPr lang="en-US" sz="2200" i="1">
                <a:solidFill>
                  <a:schemeClr val="lt1"/>
                </a:solidFill>
              </a:rPr>
              <a:t>--Roger von Oech</a:t>
            </a:r>
            <a:endParaRPr sz="2200" i="1">
              <a:solidFill>
                <a:schemeClr val="lt1"/>
              </a:solidFill>
            </a:endParaRPr>
          </a:p>
          <a:p>
            <a:pPr marL="0" lvl="0" indent="0" algn="l" rtl="0">
              <a:spcBef>
                <a:spcPts val="440"/>
              </a:spcBef>
              <a:spcAft>
                <a:spcPts val="0"/>
              </a:spcAft>
              <a:buSzPts val="1760"/>
              <a:buNone/>
            </a:pPr>
            <a:endParaRPr sz="2200">
              <a:solidFill>
                <a:schemeClr val="lt1"/>
              </a:solidFill>
            </a:endParaRPr>
          </a:p>
          <a:p>
            <a:pPr marL="273050" lvl="0" indent="-273050" algn="l" rtl="0">
              <a:spcBef>
                <a:spcPts val="440"/>
              </a:spcBef>
              <a:spcAft>
                <a:spcPts val="0"/>
              </a:spcAft>
              <a:buSzPts val="1760"/>
              <a:buNone/>
            </a:pPr>
            <a:endParaRPr sz="2200">
              <a:solidFill>
                <a:schemeClr val="lt1"/>
              </a:solidFill>
            </a:endParaRPr>
          </a:p>
        </p:txBody>
      </p:sp>
      <p:sp>
        <p:nvSpPr>
          <p:cNvPr id="615" name="Google Shape;615;p116"/>
          <p:cNvSpPr/>
          <p:nvPr/>
        </p:nvSpPr>
        <p:spPr>
          <a:xfrm>
            <a:off x="6891075" y="485775"/>
            <a:ext cx="2172960" cy="1733400"/>
          </a:xfrm>
          <a:prstGeom prst="cloud">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FFFFF"/>
                </a:solidFill>
              </a:rPr>
              <a:t>Options Again!</a:t>
            </a:r>
            <a:endParaRPr sz="2000"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5"/>
                                        </p:tgtEl>
                                        <p:attrNameLst>
                                          <p:attrName>style.visibility</p:attrName>
                                        </p:attrNameLst>
                                      </p:cBhvr>
                                      <p:to>
                                        <p:strVal val="visible"/>
                                      </p:to>
                                    </p:set>
                                    <p:anim calcmode="lin" valueType="num">
                                      <p:cBhvr additive="base">
                                        <p:cTn id="7" dur="500"/>
                                        <p:tgtEl>
                                          <p:spTgt spid="615"/>
                                        </p:tgtEl>
                                        <p:attrNameLst>
                                          <p:attrName>ppt_y</p:attrName>
                                        </p:attrNameLst>
                                      </p:cBhvr>
                                      <p:tavLst>
                                        <p:tav tm="0">
                                          <p:val>
                                            <p:strVal val="#ppt_y+#ppt_h*1.125000"/>
                                          </p:val>
                                        </p:tav>
                                        <p:tav tm="100000">
                                          <p:val>
                                            <p:strVal val="#ppt_y"/>
                                          </p:val>
                                        </p:tav>
                                      </p:tavLst>
                                    </p:anim>
                                    <p:animEffect transition="in" filter="wipe(up)">
                                      <p:cBhvr>
                                        <p:cTn id="8" dur="500"/>
                                        <p:tgtEl>
                                          <p:spTgt spid="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Shape 619"/>
        <p:cNvGrpSpPr/>
        <p:nvPr/>
      </p:nvGrpSpPr>
      <p:grpSpPr>
        <a:xfrm>
          <a:off x="0" y="0"/>
          <a:ext cx="0" cy="0"/>
          <a:chOff x="0" y="0"/>
          <a:chExt cx="0" cy="0"/>
        </a:xfrm>
      </p:grpSpPr>
      <p:sp>
        <p:nvSpPr>
          <p:cNvPr id="620" name="Google Shape;620;p117"/>
          <p:cNvSpPr txBox="1">
            <a:spLocks noGrp="1"/>
          </p:cNvSpPr>
          <p:nvPr>
            <p:ph type="body" idx="1"/>
          </p:nvPr>
        </p:nvSpPr>
        <p:spPr>
          <a:xfrm>
            <a:off x="755576" y="1676400"/>
            <a:ext cx="79311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None/>
            </a:pPr>
            <a:r>
              <a:rPr lang="en-US" sz="2400">
                <a:solidFill>
                  <a:schemeClr val="lt1"/>
                </a:solidFill>
              </a:rPr>
              <a:t>This duality is reflected in our work with alternate disaster plans: the importance of having an a-plan, b-plan in preparing for crisis, and in thinking through options in our project challenges… </a:t>
            </a:r>
            <a:endParaRPr sz="2400">
              <a:solidFill>
                <a:schemeClr val="lt1"/>
              </a:solidFill>
            </a:endParaRPr>
          </a:p>
          <a:p>
            <a:pPr marL="0" lvl="0" indent="0" algn="l" rtl="0">
              <a:spcBef>
                <a:spcPts val="480"/>
              </a:spcBef>
              <a:spcAft>
                <a:spcPts val="0"/>
              </a:spcAft>
              <a:buSzPts val="1920"/>
              <a:buNone/>
            </a:pPr>
            <a:r>
              <a:rPr lang="en-US" sz="2400">
                <a:solidFill>
                  <a:schemeClr val="lt1"/>
                </a:solidFill>
              </a:rPr>
              <a:t>there is </a:t>
            </a:r>
            <a:r>
              <a:rPr lang="en-US" sz="2400" u="sng">
                <a:solidFill>
                  <a:schemeClr val="lt1"/>
                </a:solidFill>
              </a:rPr>
              <a:t>no one answer</a:t>
            </a:r>
            <a:r>
              <a:rPr lang="en-US" sz="2400">
                <a:solidFill>
                  <a:schemeClr val="lt1"/>
                </a:solidFill>
              </a:rPr>
              <a:t> when it comes to crisis…</a:t>
            </a:r>
            <a:endParaRPr/>
          </a:p>
          <a:p>
            <a:pPr marL="0" lvl="0" indent="0" algn="l" rtl="0">
              <a:spcBef>
                <a:spcPts val="480"/>
              </a:spcBef>
              <a:spcAft>
                <a:spcPts val="0"/>
              </a:spcAft>
              <a:buSzPts val="1920"/>
              <a:buNone/>
            </a:pPr>
            <a:r>
              <a:rPr lang="en-US" sz="2400">
                <a:solidFill>
                  <a:schemeClr val="lt1"/>
                </a:solidFill>
              </a:rPr>
              <a:t>it depends on the context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Shape 624"/>
        <p:cNvGrpSpPr/>
        <p:nvPr/>
      </p:nvGrpSpPr>
      <p:grpSpPr>
        <a:xfrm>
          <a:off x="0" y="0"/>
          <a:ext cx="0" cy="0"/>
          <a:chOff x="0" y="0"/>
          <a:chExt cx="0" cy="0"/>
        </a:xfrm>
      </p:grpSpPr>
      <p:sp>
        <p:nvSpPr>
          <p:cNvPr id="625" name="Google Shape;625;p118"/>
          <p:cNvSpPr txBox="1">
            <a:spLocks noGrp="1"/>
          </p:cNvSpPr>
          <p:nvPr>
            <p:ph type="title"/>
          </p:nvPr>
        </p:nvSpPr>
        <p:spPr>
          <a:xfrm>
            <a:off x="467544" y="350838"/>
            <a:ext cx="8219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 </a:t>
            </a:r>
            <a:endParaRPr>
              <a:solidFill>
                <a:schemeClr val="lt1"/>
              </a:solidFill>
            </a:endParaRPr>
          </a:p>
        </p:txBody>
      </p:sp>
      <p:sp>
        <p:nvSpPr>
          <p:cNvPr id="626" name="Google Shape;626;p118"/>
          <p:cNvSpPr txBox="1">
            <a:spLocks noGrp="1"/>
          </p:cNvSpPr>
          <p:nvPr>
            <p:ph type="body" idx="1"/>
          </p:nvPr>
        </p:nvSpPr>
        <p:spPr>
          <a:xfrm>
            <a:off x="1115616" y="2334344"/>
            <a:ext cx="75711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60"/>
              <a:buNone/>
            </a:pPr>
            <a:r>
              <a:rPr lang="en-US" sz="2200">
                <a:solidFill>
                  <a:schemeClr val="lt1"/>
                </a:solidFill>
              </a:rPr>
              <a:t>Disasters are by their very nature ambiguous.</a:t>
            </a:r>
            <a:endParaRPr sz="2200"/>
          </a:p>
          <a:p>
            <a:pPr marL="0" lvl="0" indent="0" algn="l" rtl="0">
              <a:spcBef>
                <a:spcPts val="440"/>
              </a:spcBef>
              <a:spcAft>
                <a:spcPts val="0"/>
              </a:spcAft>
              <a:buSzPts val="1760"/>
              <a:buNone/>
            </a:pPr>
            <a:r>
              <a:rPr lang="en-US" sz="2200">
                <a:solidFill>
                  <a:schemeClr val="lt1"/>
                </a:solidFill>
              </a:rPr>
              <a:t>The normal course of things,</a:t>
            </a:r>
            <a:endParaRPr sz="2200"/>
          </a:p>
          <a:p>
            <a:pPr marL="0" lvl="0" indent="0" algn="l" rtl="0">
              <a:spcBef>
                <a:spcPts val="440"/>
              </a:spcBef>
              <a:spcAft>
                <a:spcPts val="0"/>
              </a:spcAft>
              <a:buSzPts val="1760"/>
              <a:buNone/>
            </a:pPr>
            <a:r>
              <a:rPr lang="en-US" sz="2200">
                <a:solidFill>
                  <a:schemeClr val="lt1"/>
                </a:solidFill>
              </a:rPr>
              <a:t>even our best laid plans,</a:t>
            </a:r>
            <a:endParaRPr sz="2200"/>
          </a:p>
          <a:p>
            <a:pPr marL="0" lvl="0" indent="0" algn="l" rtl="0">
              <a:spcBef>
                <a:spcPts val="440"/>
              </a:spcBef>
              <a:spcAft>
                <a:spcPts val="0"/>
              </a:spcAft>
              <a:buSzPts val="1760"/>
              <a:buNone/>
            </a:pPr>
            <a:r>
              <a:rPr lang="en-US" sz="2200">
                <a:solidFill>
                  <a:schemeClr val="lt1"/>
                </a:solidFill>
              </a:rPr>
              <a:t>are derailed.</a:t>
            </a:r>
            <a:endParaRPr sz="2200"/>
          </a:p>
          <a:p>
            <a:pPr marL="0" lvl="0" indent="0" algn="l" rtl="0">
              <a:spcBef>
                <a:spcPts val="440"/>
              </a:spcBef>
              <a:spcAft>
                <a:spcPts val="0"/>
              </a:spcAft>
              <a:buSzPts val="1760"/>
              <a:buNone/>
            </a:pPr>
            <a:r>
              <a:rPr lang="en-US" sz="2200">
                <a:solidFill>
                  <a:schemeClr val="lt1"/>
                </a:solidFill>
              </a:rPr>
              <a:t>Disaster response is about handling ambiguity.</a:t>
            </a:r>
            <a:endParaRPr sz="22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119"/>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a:t>How can we deal with ambiguity?</a:t>
            </a:r>
            <a:endParaRPr/>
          </a:p>
          <a:p>
            <a:pPr marL="0" lvl="0" indent="0" algn="l" rtl="0">
              <a:spcBef>
                <a:spcPts val="0"/>
              </a:spcBef>
              <a:spcAft>
                <a:spcPts val="0"/>
              </a:spcAft>
              <a:buNone/>
            </a:pPr>
            <a:r>
              <a:rPr lang="en-US"/>
              <a:t>Techniques from the Apollo 13 Case </a:t>
            </a:r>
            <a:endParaRPr/>
          </a:p>
        </p:txBody>
      </p:sp>
      <p:sp>
        <p:nvSpPr>
          <p:cNvPr id="632" name="Google Shape;632;p119"/>
          <p:cNvSpPr txBox="1">
            <a:spLocks noGrp="1"/>
          </p:cNvSpPr>
          <p:nvPr>
            <p:ph type="body" idx="1"/>
          </p:nvPr>
        </p:nvSpPr>
        <p:spPr>
          <a:xfrm>
            <a:off x="539552" y="1676400"/>
            <a:ext cx="8147100" cy="46329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1920"/>
              <a:buFont typeface="Calibri"/>
              <a:buAutoNum type="arabicPeriod"/>
            </a:pPr>
            <a:r>
              <a:rPr lang="en-US" sz="2400"/>
              <a:t>Clarify the problem and the options</a:t>
            </a:r>
            <a:endParaRPr/>
          </a:p>
          <a:p>
            <a:pPr marL="457200" lvl="0" indent="-457200" algn="l" rtl="0">
              <a:spcBef>
                <a:spcPts val="480"/>
              </a:spcBef>
              <a:spcAft>
                <a:spcPts val="0"/>
              </a:spcAft>
              <a:buSzPts val="1920"/>
              <a:buFont typeface="Calibri"/>
              <a:buAutoNum type="arabicPeriod"/>
            </a:pPr>
            <a:r>
              <a:rPr lang="en-US" sz="2400"/>
              <a:t>Gain a better understanding of the context</a:t>
            </a:r>
            <a:endParaRPr/>
          </a:p>
          <a:p>
            <a:pPr marL="457200" lvl="0" indent="-457200" algn="l" rtl="0">
              <a:spcBef>
                <a:spcPts val="480"/>
              </a:spcBef>
              <a:spcAft>
                <a:spcPts val="0"/>
              </a:spcAft>
              <a:buSzPts val="1920"/>
              <a:buFont typeface="Calibri"/>
              <a:buAutoNum type="arabicPeriod"/>
            </a:pPr>
            <a:r>
              <a:rPr lang="en-US" sz="2400"/>
              <a:t>Use the tools we’ve learned to break down crises</a:t>
            </a:r>
            <a:endParaRPr/>
          </a:p>
          <a:p>
            <a:pPr marL="811212" lvl="2" indent="-457200" algn="l" rtl="0">
              <a:spcBef>
                <a:spcPts val="440"/>
              </a:spcBef>
              <a:spcAft>
                <a:spcPts val="0"/>
              </a:spcAft>
              <a:buSzPts val="1760"/>
              <a:buFont typeface="Calibri"/>
              <a:buAutoNum type="arabicPeriod"/>
            </a:pPr>
            <a:r>
              <a:rPr lang="en-US" sz="2200"/>
              <a:t>Situation awareness &amp; context &gt;&gt; </a:t>
            </a:r>
            <a:r>
              <a:rPr lang="en-US" sz="2200">
                <a:solidFill>
                  <a:srgbClr val="FF0000"/>
                </a:solidFill>
              </a:rPr>
              <a:t>have &amp; don’t have - inventory</a:t>
            </a:r>
            <a:endParaRPr/>
          </a:p>
          <a:p>
            <a:pPr marL="811212" lvl="2" indent="-457200" algn="l" rtl="0">
              <a:spcBef>
                <a:spcPts val="440"/>
              </a:spcBef>
              <a:spcAft>
                <a:spcPts val="0"/>
              </a:spcAft>
              <a:buSzPts val="1760"/>
              <a:buFont typeface="Calibri"/>
              <a:buAutoNum type="arabicPeriod"/>
            </a:pPr>
            <a:r>
              <a:rPr lang="en-US" sz="2200"/>
              <a:t>Assumptions and approach &gt;&gt;</a:t>
            </a:r>
            <a:r>
              <a:rPr lang="en-US" sz="2200">
                <a:solidFill>
                  <a:srgbClr val="FF0000"/>
                </a:solidFill>
              </a:rPr>
              <a:t>know &amp; don’t know</a:t>
            </a:r>
            <a:endParaRPr/>
          </a:p>
          <a:p>
            <a:pPr marL="811212" lvl="2" indent="-457200" algn="l" rtl="0">
              <a:spcBef>
                <a:spcPts val="440"/>
              </a:spcBef>
              <a:spcAft>
                <a:spcPts val="0"/>
              </a:spcAft>
              <a:buSzPts val="1760"/>
              <a:buFont typeface="Calibri"/>
              <a:buAutoNum type="arabicPeriod"/>
            </a:pPr>
            <a:r>
              <a:rPr lang="en-US" sz="2200"/>
              <a:t>Break it down, get it organized, build an MVP (Apollo 13 filter) &gt;&gt; </a:t>
            </a:r>
            <a:r>
              <a:rPr lang="en-US" sz="2200">
                <a:solidFill>
                  <a:srgbClr val="FF0000"/>
                </a:solidFill>
              </a:rPr>
              <a:t>the task</a:t>
            </a:r>
            <a:endParaRPr sz="2200"/>
          </a:p>
          <a:p>
            <a:pPr marL="811212" lvl="2" indent="-457200" algn="l" rtl="0">
              <a:spcBef>
                <a:spcPts val="440"/>
              </a:spcBef>
              <a:spcAft>
                <a:spcPts val="0"/>
              </a:spcAft>
              <a:buSzPts val="1760"/>
              <a:buFont typeface="Calibri"/>
              <a:buAutoNum type="arabicPeriod"/>
            </a:pPr>
            <a:r>
              <a:rPr lang="en-US" sz="2200"/>
              <a:t>Keeping the end goal in mind &gt;&gt; </a:t>
            </a:r>
            <a:r>
              <a:rPr lang="en-US" sz="2200">
                <a:solidFill>
                  <a:srgbClr val="FF0000"/>
                </a:solidFill>
              </a:rPr>
              <a:t>bottom line</a:t>
            </a:r>
            <a:r>
              <a:rPr lang="en-US" sz="2200"/>
              <a:t>!</a:t>
            </a:r>
            <a:endParaRPr/>
          </a:p>
          <a:p>
            <a:pPr marL="811212" lvl="2" indent="-457200" algn="l" rtl="0">
              <a:spcBef>
                <a:spcPts val="440"/>
              </a:spcBef>
              <a:spcAft>
                <a:spcPts val="0"/>
              </a:spcAft>
              <a:buSzPts val="1760"/>
              <a:buFont typeface="Calibri"/>
              <a:buAutoNum type="arabicPeriod"/>
            </a:pPr>
            <a:r>
              <a:rPr lang="en-US" sz="2200"/>
              <a:t>A- and B-plans &gt;&gt; </a:t>
            </a:r>
            <a:r>
              <a:rPr lang="en-US" sz="2200">
                <a:solidFill>
                  <a:srgbClr val="FF0000"/>
                </a:solidFill>
              </a:rPr>
              <a:t>options</a:t>
            </a:r>
            <a:r>
              <a:rPr lang="en-US" sz="2200"/>
              <a:t>!</a:t>
            </a:r>
            <a:endParaRPr/>
          </a:p>
          <a:p>
            <a:pPr marL="811212" lvl="2" indent="-457200" algn="l" rtl="0">
              <a:spcBef>
                <a:spcPts val="440"/>
              </a:spcBef>
              <a:spcAft>
                <a:spcPts val="0"/>
              </a:spcAft>
              <a:buSzPts val="1760"/>
              <a:buFont typeface="Calibri"/>
              <a:buAutoNum type="arabicPeriod"/>
            </a:pPr>
            <a:r>
              <a:rPr lang="en-US" sz="2200"/>
              <a:t>Decision trees &gt;&gt; </a:t>
            </a:r>
            <a:r>
              <a:rPr lang="en-US" sz="2200">
                <a:solidFill>
                  <a:srgbClr val="FF0000"/>
                </a:solidFill>
              </a:rPr>
              <a:t>decision-making</a:t>
            </a:r>
            <a:endParaRPr/>
          </a:p>
          <a:p>
            <a:pPr marL="811212" lvl="2" indent="-457200" algn="l" rtl="0">
              <a:spcBef>
                <a:spcPts val="440"/>
              </a:spcBef>
              <a:spcAft>
                <a:spcPts val="0"/>
              </a:spcAft>
              <a:buSzPts val="1760"/>
              <a:buFont typeface="Calibri"/>
              <a:buAutoNum type="arabicPeriod"/>
            </a:pPr>
            <a:r>
              <a:rPr lang="en-US" sz="2200"/>
              <a:t>Roles &gt;&gt; incident commander </a:t>
            </a:r>
            <a:r>
              <a:rPr lang="en-US" sz="2200">
                <a:solidFill>
                  <a:srgbClr val="FF0000"/>
                </a:solidFill>
              </a:rPr>
              <a:t>&amp; backup</a:t>
            </a:r>
            <a:endParaRPr/>
          </a:p>
          <a:p>
            <a:pPr marL="273050" lvl="0" indent="-273050" algn="l" rtl="0">
              <a:spcBef>
                <a:spcPts val="400"/>
              </a:spcBef>
              <a:spcAft>
                <a:spcPts val="0"/>
              </a:spcAft>
              <a:buSzPts val="16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93"/>
          <p:cNvSpPr txBox="1">
            <a:spLocks noGrp="1"/>
          </p:cNvSpPr>
          <p:nvPr>
            <p:ph type="title"/>
          </p:nvPr>
        </p:nvSpPr>
        <p:spPr>
          <a:xfrm>
            <a:off x="1828800" y="350838"/>
            <a:ext cx="6991672"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The Request</a:t>
            </a:r>
            <a:endParaRPr/>
          </a:p>
        </p:txBody>
      </p:sp>
      <p:sp>
        <p:nvSpPr>
          <p:cNvPr id="419" name="Google Shape;419;p93"/>
          <p:cNvSpPr txBox="1">
            <a:spLocks noGrp="1"/>
          </p:cNvSpPr>
          <p:nvPr>
            <p:ph type="body" idx="1"/>
          </p:nvPr>
        </p:nvSpPr>
        <p:spPr>
          <a:xfrm>
            <a:off x="1828800" y="1676400"/>
            <a:ext cx="68580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760"/>
              <a:buNone/>
            </a:pPr>
            <a:r>
              <a:rPr lang="en-US" sz="2400"/>
              <a:t>“</a:t>
            </a:r>
            <a:r>
              <a:rPr lang="en-US" sz="2400">
                <a:solidFill>
                  <a:srgbClr val="000000"/>
                </a:solidFill>
                <a:latin typeface="Times New Roman"/>
                <a:ea typeface="Times New Roman"/>
                <a:cs typeface="Times New Roman"/>
                <a:sym typeface="Times New Roman"/>
              </a:rPr>
              <a:t>I would like to talk about your experience in IT + humanitarian activities and how to be a good leader in RedCross.” </a:t>
            </a:r>
            <a:r>
              <a:rPr lang="en-US" sz="2400" b="0" i="1">
                <a:solidFill>
                  <a:srgbClr val="000000"/>
                </a:solidFill>
                <a:latin typeface="Times New Roman"/>
                <a:ea typeface="Times New Roman"/>
                <a:cs typeface="Times New Roman"/>
                <a:sym typeface="Times New Roman"/>
              </a:rPr>
              <a:t>—Minyoung Choi</a:t>
            </a:r>
            <a:endParaRPr sz="2400" b="0" i="1"/>
          </a:p>
          <a:p>
            <a:pPr marL="0" lvl="0" indent="0" algn="l" rtl="0">
              <a:spcBef>
                <a:spcPts val="440"/>
              </a:spcBef>
              <a:spcAft>
                <a:spcPts val="0"/>
              </a:spcAft>
              <a:buSzPts val="1760"/>
              <a:buNone/>
            </a:pPr>
            <a:endParaRPr sz="2400"/>
          </a:p>
          <a:p>
            <a:pPr marL="0" lvl="0" indent="0" algn="l" rtl="0">
              <a:spcBef>
                <a:spcPts val="400"/>
              </a:spcBef>
              <a:spcAft>
                <a:spcPts val="0"/>
              </a:spcAft>
              <a:buSzPts val="1600"/>
              <a:buNone/>
            </a:pPr>
            <a:r>
              <a:rPr lang="en-US" sz="2400">
                <a:solidFill>
                  <a:srgbClr val="FF0000"/>
                </a:solidFill>
              </a:rPr>
              <a:t>This is an audience need… leadership 101!</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20"/>
          <p:cNvSpPr txBox="1">
            <a:spLocks noGrp="1"/>
          </p:cNvSpPr>
          <p:nvPr>
            <p:ph type="title"/>
          </p:nvPr>
        </p:nvSpPr>
        <p:spPr>
          <a:xfrm>
            <a:off x="1081326" y="2667774"/>
            <a:ext cx="6647100" cy="13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2b. </a:t>
            </a:r>
            <a:r>
              <a:rPr lang="en-US" cap="none"/>
              <a:t>An Example From My Experience at the Red Cross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121"/>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The Case of the EOC</a:t>
            </a:r>
            <a:endParaRPr/>
          </a:p>
        </p:txBody>
      </p:sp>
      <p:sp>
        <p:nvSpPr>
          <p:cNvPr id="643" name="Google Shape;643;p121"/>
          <p:cNvSpPr txBox="1">
            <a:spLocks noGrp="1"/>
          </p:cNvSpPr>
          <p:nvPr>
            <p:ph type="body" idx="1"/>
          </p:nvPr>
        </p:nvSpPr>
        <p:spPr>
          <a:xfrm>
            <a:off x="313184" y="1676400"/>
            <a:ext cx="8507400" cy="4191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760"/>
              <a:buFont typeface="Arial"/>
              <a:buChar char="•"/>
            </a:pPr>
            <a:r>
              <a:rPr lang="en-US" sz="2200"/>
              <a:t>SG returns from trip to UNICEF, where he got a tour of their Emergency Operations Center (an EOC)</a:t>
            </a:r>
            <a:endParaRPr/>
          </a:p>
          <a:p>
            <a:pPr marL="342900" lvl="0" indent="-342900" algn="l" rtl="0">
              <a:spcBef>
                <a:spcPts val="440"/>
              </a:spcBef>
              <a:spcAft>
                <a:spcPts val="0"/>
              </a:spcAft>
              <a:buSzPts val="1760"/>
              <a:buFont typeface="Arial"/>
              <a:buChar char="•"/>
            </a:pPr>
            <a:r>
              <a:rPr lang="en-US" sz="2200"/>
              <a:t>His assignment: </a:t>
            </a:r>
            <a:r>
              <a:rPr lang="en-US" sz="2200" i="1">
                <a:solidFill>
                  <a:srgbClr val="FF0000"/>
                </a:solidFill>
              </a:rPr>
              <a:t>build us an EOC fast, like the UNICEF one</a:t>
            </a:r>
            <a:endParaRPr/>
          </a:p>
          <a:p>
            <a:pPr marL="342900" lvl="0" indent="-342900" algn="l" rtl="0">
              <a:spcBef>
                <a:spcPts val="440"/>
              </a:spcBef>
              <a:spcAft>
                <a:spcPts val="0"/>
              </a:spcAft>
              <a:buSzPts val="1760"/>
              <a:buFont typeface="Arial"/>
              <a:buChar char="•"/>
            </a:pPr>
            <a:r>
              <a:rPr lang="en-US" sz="2200"/>
              <a:t>Problem: no specs, no use cases, weak comparison</a:t>
            </a:r>
            <a:endParaRPr/>
          </a:p>
          <a:p>
            <a:pPr marL="342900" lvl="0" indent="-342900" algn="l" rtl="0">
              <a:spcBef>
                <a:spcPts val="440"/>
              </a:spcBef>
              <a:spcAft>
                <a:spcPts val="0"/>
              </a:spcAft>
              <a:buSzPts val="1760"/>
              <a:buFont typeface="Arial"/>
              <a:buChar char="•"/>
            </a:pPr>
            <a:r>
              <a:rPr lang="en-US" sz="2200"/>
              <a:t>Break it down: how much time, how much budget?  </a:t>
            </a:r>
            <a:br>
              <a:rPr lang="en-US" sz="2200"/>
            </a:br>
            <a:r>
              <a:rPr lang="en-US" sz="2200" i="1"/>
              <a:t>Spend what you need to. Show me something in &lt;90 days.</a:t>
            </a:r>
            <a:endParaRPr/>
          </a:p>
          <a:p>
            <a:pPr marL="342900" lvl="0" indent="-342900" algn="l" rtl="0">
              <a:spcBef>
                <a:spcPts val="440"/>
              </a:spcBef>
              <a:spcAft>
                <a:spcPts val="0"/>
              </a:spcAft>
              <a:buSzPts val="1760"/>
              <a:buFont typeface="Arial"/>
              <a:buChar char="•"/>
            </a:pPr>
            <a:r>
              <a:rPr lang="en-US" sz="2200"/>
              <a:t>Meeting with USG of Disaster Management:</a:t>
            </a:r>
            <a:endParaRPr/>
          </a:p>
          <a:p>
            <a:pPr marL="354012" lvl="2" indent="0" algn="l" rtl="0">
              <a:spcBef>
                <a:spcPts val="400"/>
              </a:spcBef>
              <a:spcAft>
                <a:spcPts val="0"/>
              </a:spcAft>
              <a:buSzPts val="1600"/>
              <a:buNone/>
            </a:pPr>
            <a:r>
              <a:rPr lang="en-US" sz="2000" i="1">
                <a:solidFill>
                  <a:srgbClr val="FF0000"/>
                </a:solidFill>
              </a:rPr>
              <a:t>When crisis occurs, what are the top questions you need to answer?...</a:t>
            </a:r>
            <a:endParaRPr/>
          </a:p>
          <a:p>
            <a:pPr marL="811212" lvl="2" indent="-457200" algn="l" rtl="0">
              <a:spcBef>
                <a:spcPts val="400"/>
              </a:spcBef>
              <a:spcAft>
                <a:spcPts val="0"/>
              </a:spcAft>
              <a:buSzPts val="1600"/>
              <a:buFont typeface="Calibri"/>
              <a:buAutoNum type="arabicPeriod"/>
            </a:pPr>
            <a:r>
              <a:rPr lang="en-US" sz="2000"/>
              <a:t>What are the details for this EVENT? (Are we matching size of response to size of disaster?)		</a:t>
            </a:r>
            <a:endParaRPr/>
          </a:p>
          <a:p>
            <a:pPr marL="811212" lvl="2" indent="-457200" algn="l" rtl="0">
              <a:spcBef>
                <a:spcPts val="400"/>
              </a:spcBef>
              <a:spcAft>
                <a:spcPts val="0"/>
              </a:spcAft>
              <a:buSzPts val="1600"/>
              <a:buFont typeface="Calibri"/>
              <a:buAutoNum type="arabicPeriod"/>
            </a:pPr>
            <a:r>
              <a:rPr lang="en-US" sz="2000"/>
              <a:t>What are the ASSETS and resources we can bring to bear?</a:t>
            </a:r>
            <a:endParaRPr/>
          </a:p>
          <a:p>
            <a:pPr marL="811212" lvl="2" indent="-457200" algn="l" rtl="0">
              <a:spcBef>
                <a:spcPts val="400"/>
              </a:spcBef>
              <a:spcAft>
                <a:spcPts val="0"/>
              </a:spcAft>
              <a:buSzPts val="1600"/>
              <a:buFont typeface="Calibri"/>
              <a:buAutoNum type="arabicPeriod"/>
            </a:pPr>
            <a:r>
              <a:rPr lang="en-US" sz="2000"/>
              <a:t>What PROGRESS and decisions are being made?</a:t>
            </a:r>
            <a:endParaRPr/>
          </a:p>
          <a:p>
            <a:pPr marL="811212" lvl="2" indent="-457200" algn="l" rtl="0">
              <a:spcBef>
                <a:spcPts val="400"/>
              </a:spcBef>
              <a:spcAft>
                <a:spcPts val="0"/>
              </a:spcAft>
              <a:buSzPts val="1600"/>
              <a:buFont typeface="Calibri"/>
              <a:buAutoNum type="arabicPeriod"/>
            </a:pPr>
            <a:r>
              <a:rPr lang="en-US" sz="2000"/>
              <a:t>How are we INFORMING others?		</a:t>
            </a:r>
            <a:endParaRPr/>
          </a:p>
          <a:p>
            <a:pPr marL="520700" lvl="1" indent="-241300" algn="l" rtl="0">
              <a:spcBef>
                <a:spcPts val="400"/>
              </a:spcBef>
              <a:spcAft>
                <a:spcPts val="0"/>
              </a:spcAft>
              <a:buSzPts val="1600"/>
              <a:buFont typeface="Arial"/>
              <a:buNone/>
            </a:pPr>
            <a:endParaRPr sz="2000"/>
          </a:p>
          <a:p>
            <a:pPr marL="520700" lvl="1" indent="-241300" algn="l" rtl="0">
              <a:spcBef>
                <a:spcPts val="400"/>
              </a:spcBef>
              <a:spcAft>
                <a:spcPts val="0"/>
              </a:spcAft>
              <a:buSzPts val="1600"/>
              <a:buFont typeface="Arial"/>
              <a:buNone/>
            </a:pPr>
            <a:endParaRPr sz="2000"/>
          </a:p>
          <a:p>
            <a:pPr marL="273050" lvl="0" indent="-273050" algn="l" rtl="0">
              <a:spcBef>
                <a:spcPts val="440"/>
              </a:spcBef>
              <a:spcAft>
                <a:spcPts val="0"/>
              </a:spcAft>
              <a:buSzPts val="1760"/>
              <a:buNone/>
            </a:pPr>
            <a:endParaRPr sz="2200"/>
          </a:p>
        </p:txBody>
      </p:sp>
      <p:sp>
        <p:nvSpPr>
          <p:cNvPr id="644" name="Google Shape;644;p121"/>
          <p:cNvSpPr/>
          <p:nvPr/>
        </p:nvSpPr>
        <p:spPr>
          <a:xfrm>
            <a:off x="6156176" y="44624"/>
            <a:ext cx="2736300" cy="2232300"/>
          </a:xfrm>
          <a:prstGeom prst="wedgeEllipseCallout">
            <a:avLst>
              <a:gd name="adj1" fmla="val -24855"/>
              <a:gd name="adj2" fmla="val 59466"/>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Sound ambiguous?</a:t>
            </a:r>
            <a:endParaRPr sz="2400" b="1">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44"/>
                                        </p:tgtEl>
                                        <p:attrNameLst>
                                          <p:attrName>style.visibility</p:attrName>
                                        </p:attrNameLst>
                                      </p:cBhvr>
                                      <p:to>
                                        <p:strVal val="visible"/>
                                      </p:to>
                                    </p:set>
                                    <p:anim calcmode="lin" valueType="num">
                                      <p:cBhvr additive="base">
                                        <p:cTn id="7" dur="500"/>
                                        <p:tgtEl>
                                          <p:spTgt spid="64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22"/>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The Case of the EOC </a:t>
            </a:r>
            <a:r>
              <a:rPr lang="en-US" sz="2000" b="0"/>
              <a:t>(cont.)</a:t>
            </a:r>
            <a:endParaRPr/>
          </a:p>
        </p:txBody>
      </p:sp>
      <p:sp>
        <p:nvSpPr>
          <p:cNvPr id="650" name="Google Shape;650;p122"/>
          <p:cNvSpPr txBox="1">
            <a:spLocks noGrp="1"/>
          </p:cNvSpPr>
          <p:nvPr>
            <p:ph type="body" idx="1"/>
          </p:nvPr>
        </p:nvSpPr>
        <p:spPr>
          <a:xfrm>
            <a:off x="827584" y="1676400"/>
            <a:ext cx="7992900" cy="4920900"/>
          </a:xfrm>
          <a:prstGeom prst="rect">
            <a:avLst/>
          </a:prstGeom>
          <a:noFill/>
          <a:ln>
            <a:noFill/>
          </a:ln>
        </p:spPr>
        <p:txBody>
          <a:bodyPr spcFirstLastPara="1" wrap="square" lIns="91425" tIns="45700" rIns="91425" bIns="45700" anchor="t" anchorCtr="0">
            <a:noAutofit/>
          </a:bodyPr>
          <a:lstStyle/>
          <a:p>
            <a:pPr marL="273050" lvl="0" indent="-273050" algn="l" rtl="0">
              <a:spcBef>
                <a:spcPts val="0"/>
              </a:spcBef>
              <a:spcAft>
                <a:spcPts val="0"/>
              </a:spcAft>
              <a:buSzPts val="1760"/>
              <a:buNone/>
            </a:pPr>
            <a:r>
              <a:rPr lang="en-US" sz="2200"/>
              <a:t>Senior Management agreed to a two track approach:</a:t>
            </a:r>
            <a:endParaRPr/>
          </a:p>
          <a:p>
            <a:pPr marL="273050" lvl="0" indent="-273050" algn="l" rtl="0">
              <a:spcBef>
                <a:spcPts val="440"/>
              </a:spcBef>
              <a:spcAft>
                <a:spcPts val="0"/>
              </a:spcAft>
              <a:buSzPts val="1760"/>
              <a:buNone/>
            </a:pPr>
            <a:endParaRPr sz="2200"/>
          </a:p>
          <a:p>
            <a:pPr marL="457200" lvl="0" indent="-457200" algn="l" rtl="0">
              <a:spcBef>
                <a:spcPts val="440"/>
              </a:spcBef>
              <a:spcAft>
                <a:spcPts val="0"/>
              </a:spcAft>
              <a:buSzPts val="1760"/>
              <a:buFont typeface="Calibri"/>
              <a:buAutoNum type="arabicPeriod"/>
            </a:pPr>
            <a:r>
              <a:rPr lang="en-US" sz="2200" b="0">
                <a:solidFill>
                  <a:srgbClr val="FF0000"/>
                </a:solidFill>
              </a:rPr>
              <a:t>Track one</a:t>
            </a:r>
            <a:r>
              <a:rPr lang="en-US" sz="2200" b="0"/>
              <a:t> – Develop EOC prototype </a:t>
            </a:r>
            <a:r>
              <a:rPr lang="en-US" sz="2200" b="0" u="sng"/>
              <a:t>using existing data sources</a:t>
            </a:r>
            <a:r>
              <a:rPr lang="en-US" sz="2200" b="0"/>
              <a:t> and setup EOC room in HQ (An MVP demo in 90 days) </a:t>
            </a:r>
            <a:endParaRPr/>
          </a:p>
          <a:p>
            <a:pPr marL="457200" lvl="0" indent="-345440" algn="l" rtl="0">
              <a:spcBef>
                <a:spcPts val="440"/>
              </a:spcBef>
              <a:spcAft>
                <a:spcPts val="0"/>
              </a:spcAft>
              <a:buSzPts val="1760"/>
              <a:buFont typeface="Calibri"/>
              <a:buNone/>
            </a:pPr>
            <a:endParaRPr sz="2200" b="0"/>
          </a:p>
          <a:p>
            <a:pPr marL="457200" lvl="0" indent="-457200" algn="l" rtl="0">
              <a:spcBef>
                <a:spcPts val="440"/>
              </a:spcBef>
              <a:spcAft>
                <a:spcPts val="0"/>
              </a:spcAft>
              <a:buSzPts val="1760"/>
              <a:buFont typeface="Calibri"/>
              <a:buAutoNum type="arabicPeriod"/>
            </a:pPr>
            <a:r>
              <a:rPr lang="en-US" sz="2200" b="0">
                <a:solidFill>
                  <a:srgbClr val="FF0000"/>
                </a:solidFill>
              </a:rPr>
              <a:t>Track two</a:t>
            </a:r>
            <a:r>
              <a:rPr lang="en-US" sz="2200" b="0"/>
              <a:t> – a needs analysis and consultative study process to clarify the specific purpose, business processes and options for establishing an EOC and related Emergency Operations Centre Network servicing National Societies and the Secretariat locally, regionally and globally (An analysis and plan in parallel in 6 mo’s; </a:t>
            </a:r>
            <a:r>
              <a:rPr lang="en-US" sz="2200" b="0" u="sng"/>
              <a:t>implementation to follow</a:t>
            </a:r>
            <a:r>
              <a:rPr lang="en-US" sz="2200" b="0"/>
              <a:t>.)</a:t>
            </a:r>
            <a:endParaRPr sz="2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123"/>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The Case of the EOC </a:t>
            </a:r>
            <a:r>
              <a:rPr lang="en-US" sz="2000" b="0"/>
              <a:t>(cont.)</a:t>
            </a:r>
            <a:endParaRPr/>
          </a:p>
        </p:txBody>
      </p:sp>
      <p:sp>
        <p:nvSpPr>
          <p:cNvPr id="656" name="Google Shape;656;p123"/>
          <p:cNvSpPr txBox="1">
            <a:spLocks noGrp="1"/>
          </p:cNvSpPr>
          <p:nvPr>
            <p:ph type="body" idx="1"/>
          </p:nvPr>
        </p:nvSpPr>
        <p:spPr>
          <a:xfrm>
            <a:off x="985325" y="1687824"/>
            <a:ext cx="7787100" cy="486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200"/>
              <a:t>Form a small cross-functional team of our best people</a:t>
            </a:r>
            <a:endParaRPr/>
          </a:p>
          <a:p>
            <a:pPr marL="0" lvl="0" indent="0" algn="l" rtl="0">
              <a:spcBef>
                <a:spcPts val="440"/>
              </a:spcBef>
              <a:spcAft>
                <a:spcPts val="0"/>
              </a:spcAft>
              <a:buNone/>
            </a:pPr>
            <a:endParaRPr sz="2200"/>
          </a:p>
          <a:p>
            <a:pPr marL="0" lvl="0" indent="0" algn="l" rtl="0">
              <a:spcBef>
                <a:spcPts val="440"/>
              </a:spcBef>
              <a:spcAft>
                <a:spcPts val="0"/>
              </a:spcAft>
              <a:buNone/>
            </a:pPr>
            <a:r>
              <a:rPr lang="en-US" sz="2200"/>
              <a:t>While we were working out a design to answer the USG’s top questions, we saw two opportunities:</a:t>
            </a:r>
            <a:endParaRPr/>
          </a:p>
          <a:p>
            <a:pPr marL="0" lvl="0" indent="0" algn="l" rtl="0">
              <a:spcBef>
                <a:spcPts val="440"/>
              </a:spcBef>
              <a:spcAft>
                <a:spcPts val="0"/>
              </a:spcAft>
              <a:buNone/>
            </a:pPr>
            <a:endParaRPr sz="2200"/>
          </a:p>
          <a:p>
            <a:pPr marL="457200" lvl="0" indent="-368300" algn="l" rtl="0">
              <a:spcBef>
                <a:spcPts val="440"/>
              </a:spcBef>
              <a:spcAft>
                <a:spcPts val="0"/>
              </a:spcAft>
              <a:buClr>
                <a:srgbClr val="FF0000"/>
              </a:buClr>
              <a:buSzPts val="2200"/>
              <a:buAutoNum type="arabicPeriod"/>
            </a:pPr>
            <a:r>
              <a:rPr lang="en-US" sz="2200" b="1">
                <a:solidFill>
                  <a:srgbClr val="FF0000"/>
                </a:solidFill>
              </a:rPr>
              <a:t>Reorient and standardize our data collection in the field into feeds that can readily be used for analytics and decision support</a:t>
            </a:r>
            <a:endParaRPr/>
          </a:p>
          <a:p>
            <a:pPr marL="457200" lvl="0" indent="-368300" algn="l" rtl="0">
              <a:spcBef>
                <a:spcPts val="0"/>
              </a:spcBef>
              <a:spcAft>
                <a:spcPts val="0"/>
              </a:spcAft>
              <a:buClr>
                <a:srgbClr val="FF0000"/>
              </a:buClr>
              <a:buSzPts val="2200"/>
              <a:buAutoNum type="arabicPeriod"/>
            </a:pPr>
            <a:r>
              <a:rPr lang="en-US" sz="2200" b="1">
                <a:solidFill>
                  <a:srgbClr val="FF0000"/>
                </a:solidFill>
              </a:rPr>
              <a:t>Develop a virtual EOC that can run anywhere on a laptop or tablet</a:t>
            </a:r>
            <a:endParaRPr/>
          </a:p>
          <a:p>
            <a:pPr marL="0" lvl="0" indent="0" algn="l" rtl="0">
              <a:spcBef>
                <a:spcPts val="440"/>
              </a:spcBef>
              <a:spcAft>
                <a:spcPts val="0"/>
              </a:spcAft>
              <a:buNone/>
            </a:pPr>
            <a:endParaRPr sz="2200">
              <a:solidFill>
                <a:srgbClr val="FF0000"/>
              </a:solidFill>
            </a:endParaRPr>
          </a:p>
          <a:p>
            <a:pPr marL="0" lvl="0" indent="0" algn="l" rtl="0">
              <a:spcBef>
                <a:spcPts val="440"/>
              </a:spcBef>
              <a:spcAft>
                <a:spcPts val="0"/>
              </a:spcAft>
              <a:buNone/>
            </a:pPr>
            <a:r>
              <a:rPr lang="en-US" sz="2200"/>
              <a:t>We delivered our MVP demo in exactly 90 days and built the opportunity into Track Two.</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24"/>
          <p:cNvSpPr txBox="1">
            <a:spLocks noGrp="1"/>
          </p:cNvSpPr>
          <p:nvPr>
            <p:ph type="title"/>
          </p:nvPr>
        </p:nvSpPr>
        <p:spPr>
          <a:xfrm>
            <a:off x="1774108" y="387347"/>
            <a:ext cx="6570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Track One Deliverables</a:t>
            </a:r>
            <a:endParaRPr/>
          </a:p>
        </p:txBody>
      </p:sp>
      <p:sp>
        <p:nvSpPr>
          <p:cNvPr id="662" name="Google Shape;662;p124"/>
          <p:cNvSpPr txBox="1"/>
          <p:nvPr/>
        </p:nvSpPr>
        <p:spPr>
          <a:xfrm>
            <a:off x="3405335" y="4707721"/>
            <a:ext cx="2664300" cy="132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C00000"/>
                </a:solidFill>
                <a:latin typeface="Arial"/>
                <a:ea typeface="Arial"/>
                <a:cs typeface="Arial"/>
                <a:sym typeface="Arial"/>
              </a:rPr>
              <a:t>EOC will act as a daily information coordination place to help operational team to answer to a disaster</a:t>
            </a:r>
            <a:endParaRPr/>
          </a:p>
        </p:txBody>
      </p:sp>
      <p:sp>
        <p:nvSpPr>
          <p:cNvPr id="663" name="Google Shape;663;p124"/>
          <p:cNvSpPr txBox="1"/>
          <p:nvPr/>
        </p:nvSpPr>
        <p:spPr>
          <a:xfrm>
            <a:off x="6199111" y="4707721"/>
            <a:ext cx="2802300" cy="1815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Interactive display of EOC application available for small groups to view and discuss around the IFRC office. E.g. Front desk / reception area, SG office, etc.</a:t>
            </a:r>
            <a:endParaRPr/>
          </a:p>
        </p:txBody>
      </p:sp>
      <p:pic>
        <p:nvPicPr>
          <p:cNvPr id="664" name="Google Shape;664;p124"/>
          <p:cNvPicPr preferRelativeResize="0"/>
          <p:nvPr/>
        </p:nvPicPr>
        <p:blipFill rotWithShape="1">
          <a:blip r:embed="rId3">
            <a:alphaModFix/>
          </a:blip>
          <a:srcRect/>
          <a:stretch/>
        </p:blipFill>
        <p:spPr>
          <a:xfrm>
            <a:off x="378374" y="2676402"/>
            <a:ext cx="2837555" cy="1593754"/>
          </a:xfrm>
          <a:prstGeom prst="rect">
            <a:avLst/>
          </a:prstGeom>
          <a:noFill/>
          <a:ln>
            <a:noFill/>
          </a:ln>
          <a:effectLst>
            <a:outerShdw blurRad="292100" dist="139700" dir="2700000" algn="tl" rotWithShape="0">
              <a:srgbClr val="333333">
                <a:alpha val="64709"/>
              </a:srgbClr>
            </a:outerShdw>
          </a:effectLst>
        </p:spPr>
      </p:pic>
      <p:sp>
        <p:nvSpPr>
          <p:cNvPr id="665" name="Google Shape;665;p124"/>
          <p:cNvSpPr txBox="1"/>
          <p:nvPr/>
        </p:nvSpPr>
        <p:spPr>
          <a:xfrm>
            <a:off x="395852" y="2145328"/>
            <a:ext cx="2808300" cy="419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600" b="1">
                <a:solidFill>
                  <a:schemeClr val="dk2"/>
                </a:solidFill>
                <a:latin typeface="Arial"/>
                <a:ea typeface="Arial"/>
                <a:cs typeface="Arial"/>
                <a:sym typeface="Arial"/>
              </a:rPr>
              <a:t>Prototype Web Application</a:t>
            </a:r>
            <a:endParaRPr sz="1400" b="1">
              <a:solidFill>
                <a:schemeClr val="dk2"/>
              </a:solidFill>
              <a:latin typeface="Arial"/>
              <a:ea typeface="Arial"/>
              <a:cs typeface="Arial"/>
              <a:sym typeface="Arial"/>
            </a:endParaRPr>
          </a:p>
        </p:txBody>
      </p:sp>
      <p:grpSp>
        <p:nvGrpSpPr>
          <p:cNvPr id="666" name="Google Shape;666;p124"/>
          <p:cNvGrpSpPr/>
          <p:nvPr/>
        </p:nvGrpSpPr>
        <p:grpSpPr>
          <a:xfrm>
            <a:off x="6562110" y="2691639"/>
            <a:ext cx="1610290" cy="1654354"/>
            <a:chOff x="-2184560" y="3380457"/>
            <a:chExt cx="1610290" cy="1560711"/>
          </a:xfrm>
        </p:grpSpPr>
        <p:pic>
          <p:nvPicPr>
            <p:cNvPr id="667" name="Google Shape;667;p124"/>
            <p:cNvPicPr preferRelativeResize="0"/>
            <p:nvPr/>
          </p:nvPicPr>
          <p:blipFill rotWithShape="1">
            <a:blip r:embed="rId4">
              <a:alphaModFix/>
            </a:blip>
            <a:srcRect/>
            <a:stretch/>
          </p:blipFill>
          <p:spPr>
            <a:xfrm>
              <a:off x="-2184560" y="3380457"/>
              <a:ext cx="1475360" cy="1560711"/>
            </a:xfrm>
            <a:prstGeom prst="rect">
              <a:avLst/>
            </a:prstGeom>
            <a:noFill/>
            <a:ln>
              <a:noFill/>
            </a:ln>
          </p:spPr>
        </p:pic>
        <p:sp>
          <p:nvSpPr>
            <p:cNvPr id="668" name="Google Shape;668;p124"/>
            <p:cNvSpPr/>
            <p:nvPr/>
          </p:nvSpPr>
          <p:spPr>
            <a:xfrm>
              <a:off x="-2077891" y="3388127"/>
              <a:ext cx="1242600" cy="677400"/>
            </a:xfrm>
            <a:prstGeom prst="rect">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69" name="Google Shape;669;p124"/>
            <p:cNvPicPr preferRelativeResize="0"/>
            <p:nvPr/>
          </p:nvPicPr>
          <p:blipFill rotWithShape="1">
            <a:blip r:embed="rId3">
              <a:alphaModFix/>
            </a:blip>
            <a:srcRect/>
            <a:stretch/>
          </p:blipFill>
          <p:spPr>
            <a:xfrm>
              <a:off x="-2009089" y="3423787"/>
              <a:ext cx="1142406" cy="641648"/>
            </a:xfrm>
            <a:prstGeom prst="rect">
              <a:avLst/>
            </a:prstGeom>
            <a:noFill/>
            <a:ln>
              <a:noFill/>
            </a:ln>
            <a:effectLst>
              <a:outerShdw blurRad="292100" dist="139700" dir="2700000" algn="tl" rotWithShape="0">
                <a:srgbClr val="333333">
                  <a:alpha val="64709"/>
                </a:srgbClr>
              </a:outerShdw>
            </a:effectLst>
          </p:spPr>
        </p:pic>
        <p:pic>
          <p:nvPicPr>
            <p:cNvPr id="670" name="Google Shape;670;p124"/>
            <p:cNvPicPr preferRelativeResize="0"/>
            <p:nvPr/>
          </p:nvPicPr>
          <p:blipFill rotWithShape="1">
            <a:blip r:embed="rId5">
              <a:alphaModFix/>
            </a:blip>
            <a:srcRect/>
            <a:stretch/>
          </p:blipFill>
          <p:spPr>
            <a:xfrm>
              <a:off x="-1114330" y="3626513"/>
              <a:ext cx="540060" cy="540060"/>
            </a:xfrm>
            <a:prstGeom prst="rect">
              <a:avLst/>
            </a:prstGeom>
            <a:noFill/>
            <a:ln>
              <a:noFill/>
            </a:ln>
          </p:spPr>
        </p:pic>
      </p:grpSp>
      <p:sp>
        <p:nvSpPr>
          <p:cNvPr id="671" name="Google Shape;671;p124"/>
          <p:cNvSpPr txBox="1"/>
          <p:nvPr/>
        </p:nvSpPr>
        <p:spPr>
          <a:xfrm>
            <a:off x="3936257" y="2145328"/>
            <a:ext cx="1332000" cy="419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600" b="1">
                <a:solidFill>
                  <a:schemeClr val="dk2"/>
                </a:solidFill>
                <a:latin typeface="Arial"/>
                <a:ea typeface="Arial"/>
                <a:cs typeface="Arial"/>
                <a:sym typeface="Arial"/>
              </a:rPr>
              <a:t>EOC Room</a:t>
            </a:r>
            <a:endParaRPr sz="1400" b="1">
              <a:solidFill>
                <a:schemeClr val="dk2"/>
              </a:solidFill>
              <a:latin typeface="Arial"/>
              <a:ea typeface="Arial"/>
              <a:cs typeface="Arial"/>
              <a:sym typeface="Arial"/>
            </a:endParaRPr>
          </a:p>
        </p:txBody>
      </p:sp>
      <p:sp>
        <p:nvSpPr>
          <p:cNvPr id="672" name="Google Shape;672;p124"/>
          <p:cNvSpPr txBox="1"/>
          <p:nvPr/>
        </p:nvSpPr>
        <p:spPr>
          <a:xfrm>
            <a:off x="6228663" y="2145328"/>
            <a:ext cx="2160300" cy="419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600" b="1">
                <a:solidFill>
                  <a:schemeClr val="dk2"/>
                </a:solidFill>
                <a:latin typeface="Arial"/>
                <a:ea typeface="Arial"/>
                <a:cs typeface="Arial"/>
                <a:sym typeface="Arial"/>
              </a:rPr>
              <a:t>Mobile Touchscreen</a:t>
            </a:r>
            <a:endParaRPr sz="1400" b="1">
              <a:solidFill>
                <a:schemeClr val="dk2"/>
              </a:solidFill>
              <a:latin typeface="Arial"/>
              <a:ea typeface="Arial"/>
              <a:cs typeface="Arial"/>
              <a:sym typeface="Arial"/>
            </a:endParaRPr>
          </a:p>
        </p:txBody>
      </p:sp>
      <p:sp>
        <p:nvSpPr>
          <p:cNvPr id="673" name="Google Shape;673;p124"/>
          <p:cNvSpPr txBox="1"/>
          <p:nvPr/>
        </p:nvSpPr>
        <p:spPr>
          <a:xfrm>
            <a:off x="316098" y="4710337"/>
            <a:ext cx="2959800" cy="132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Arial"/>
                <a:ea typeface="Arial"/>
                <a:cs typeface="Arial"/>
                <a:sym typeface="Arial"/>
              </a:rPr>
              <a:t>EOC web application </a:t>
            </a:r>
            <a:r>
              <a:rPr lang="en-US" sz="1600">
                <a:solidFill>
                  <a:schemeClr val="dk1"/>
                </a:solidFill>
                <a:latin typeface="Arial"/>
                <a:ea typeface="Arial"/>
                <a:cs typeface="Arial"/>
                <a:sym typeface="Arial"/>
              </a:rPr>
              <a:t>with interactive map, country &amp; operations info, news alerts, and global financial dashboard.</a:t>
            </a:r>
            <a:endParaRPr/>
          </a:p>
        </p:txBody>
      </p:sp>
      <p:pic>
        <p:nvPicPr>
          <p:cNvPr id="674" name="Google Shape;674;p124"/>
          <p:cNvPicPr preferRelativeResize="0"/>
          <p:nvPr/>
        </p:nvPicPr>
        <p:blipFill rotWithShape="1">
          <a:blip r:embed="rId6">
            <a:alphaModFix/>
          </a:blip>
          <a:srcRect/>
          <a:stretch/>
        </p:blipFill>
        <p:spPr>
          <a:xfrm>
            <a:off x="3575934" y="2646877"/>
            <a:ext cx="2175797" cy="1625048"/>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25"/>
          <p:cNvSpPr txBox="1">
            <a:spLocks noGrp="1"/>
          </p:cNvSpPr>
          <p:nvPr>
            <p:ph type="title"/>
          </p:nvPr>
        </p:nvSpPr>
        <p:spPr>
          <a:xfrm>
            <a:off x="1111077" y="2455307"/>
            <a:ext cx="6647100" cy="136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2c.Ambiguity – Concluding Question</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26"/>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Where do you want to be?</a:t>
            </a:r>
            <a:endParaRPr/>
          </a:p>
        </p:txBody>
      </p:sp>
      <p:grpSp>
        <p:nvGrpSpPr>
          <p:cNvPr id="686" name="Google Shape;686;p126"/>
          <p:cNvGrpSpPr/>
          <p:nvPr/>
        </p:nvGrpSpPr>
        <p:grpSpPr>
          <a:xfrm>
            <a:off x="611188" y="2156777"/>
            <a:ext cx="8075700" cy="3230100"/>
            <a:chOff x="0" y="480377"/>
            <a:chExt cx="8075700" cy="3230100"/>
          </a:xfrm>
        </p:grpSpPr>
        <p:sp>
          <p:nvSpPr>
            <p:cNvPr id="687" name="Google Shape;687;p126"/>
            <p:cNvSpPr/>
            <p:nvPr/>
          </p:nvSpPr>
          <p:spPr>
            <a:xfrm>
              <a:off x="0" y="480377"/>
              <a:ext cx="8075700" cy="3230100"/>
            </a:xfrm>
            <a:custGeom>
              <a:avLst/>
              <a:gdLst/>
              <a:ahLst/>
              <a:cxnLst/>
              <a:rect l="l" t="t" r="r" b="b"/>
              <a:pathLst>
                <a:path w="120000" h="120000" extrusionOk="0">
                  <a:moveTo>
                    <a:pt x="0" y="50000"/>
                  </a:moveTo>
                  <a:lnTo>
                    <a:pt x="23999" y="0"/>
                  </a:lnTo>
                  <a:lnTo>
                    <a:pt x="23999"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1" y="40000"/>
                  </a:lnTo>
                  <a:lnTo>
                    <a:pt x="96001" y="20000"/>
                  </a:lnTo>
                  <a:lnTo>
                    <a:pt x="120000" y="70000"/>
                  </a:lnTo>
                  <a:lnTo>
                    <a:pt x="96001" y="120000"/>
                  </a:lnTo>
                  <a:lnTo>
                    <a:pt x="96001" y="100000"/>
                  </a:lnTo>
                  <a:lnTo>
                    <a:pt x="60000" y="100000"/>
                  </a:lnTo>
                  <a:cubicBezTo>
                    <a:pt x="57929" y="100000"/>
                    <a:pt x="56250" y="97762"/>
                    <a:pt x="56250" y="95000"/>
                  </a:cubicBezTo>
                  <a:lnTo>
                    <a:pt x="56250" y="80000"/>
                  </a:lnTo>
                  <a:lnTo>
                    <a:pt x="23999" y="80000"/>
                  </a:lnTo>
                  <a:lnTo>
                    <a:pt x="23999" y="100000"/>
                  </a:lnTo>
                  <a:close/>
                </a:path>
                <a:path w="120000" h="120000" fill="darkenLess" extrusionOk="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w="120000" h="120000" fill="none" extrusionOk="0">
                  <a:moveTo>
                    <a:pt x="0" y="50000"/>
                  </a:moveTo>
                  <a:lnTo>
                    <a:pt x="23999" y="0"/>
                  </a:lnTo>
                  <a:lnTo>
                    <a:pt x="23999"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1" y="40000"/>
                  </a:lnTo>
                  <a:lnTo>
                    <a:pt x="96001" y="20000"/>
                  </a:lnTo>
                  <a:lnTo>
                    <a:pt x="120000" y="70000"/>
                  </a:lnTo>
                  <a:lnTo>
                    <a:pt x="96001" y="120000"/>
                  </a:lnTo>
                  <a:lnTo>
                    <a:pt x="96001" y="100000"/>
                  </a:lnTo>
                  <a:lnTo>
                    <a:pt x="60000" y="100000"/>
                  </a:lnTo>
                  <a:cubicBezTo>
                    <a:pt x="57929" y="100000"/>
                    <a:pt x="56250" y="97762"/>
                    <a:pt x="56250" y="95000"/>
                  </a:cubicBezTo>
                  <a:lnTo>
                    <a:pt x="56250" y="80000"/>
                  </a:lnTo>
                  <a:lnTo>
                    <a:pt x="23999" y="80000"/>
                  </a:lnTo>
                  <a:lnTo>
                    <a:pt x="23999" y="100000"/>
                  </a:lnTo>
                  <a:close/>
                  <a:moveTo>
                    <a:pt x="63750" y="25000"/>
                  </a:moveTo>
                  <a:lnTo>
                    <a:pt x="63750" y="40000"/>
                  </a:lnTo>
                  <a:moveTo>
                    <a:pt x="56250" y="35000"/>
                  </a:moveTo>
                  <a:lnTo>
                    <a:pt x="56250" y="80000"/>
                  </a:lnTo>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26"/>
            <p:cNvSpPr/>
            <p:nvPr/>
          </p:nvSpPr>
          <p:spPr>
            <a:xfrm>
              <a:off x="969073" y="1045670"/>
              <a:ext cx="2664900" cy="158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26"/>
            <p:cNvSpPr txBox="1"/>
            <p:nvPr/>
          </p:nvSpPr>
          <p:spPr>
            <a:xfrm>
              <a:off x="969073" y="1045670"/>
              <a:ext cx="2664900" cy="1582800"/>
            </a:xfrm>
            <a:prstGeom prst="rect">
              <a:avLst/>
            </a:prstGeom>
            <a:noFill/>
            <a:ln>
              <a:noFill/>
            </a:ln>
          </p:spPr>
          <p:txBody>
            <a:bodyPr spcFirstLastPara="1" wrap="square" lIns="0" tIns="85325" rIns="0" bIns="91425" anchor="ctr" anchorCtr="0">
              <a:noAutofit/>
            </a:bodyPr>
            <a:lstStyle/>
            <a:p>
              <a:pPr marL="0" marR="0" lvl="0" indent="0" algn="ctr" rtl="0">
                <a:lnSpc>
                  <a:spcPct val="90000"/>
                </a:lnSpc>
                <a:spcBef>
                  <a:spcPts val="0"/>
                </a:spcBef>
                <a:spcAft>
                  <a:spcPts val="0"/>
                </a:spcAft>
                <a:buNone/>
              </a:pPr>
              <a:r>
                <a:rPr lang="en-US" sz="2400">
                  <a:solidFill>
                    <a:schemeClr val="lt1"/>
                  </a:solidFill>
                  <a:latin typeface="Arial"/>
                  <a:ea typeface="Arial"/>
                  <a:cs typeface="Arial"/>
                  <a:sym typeface="Arial"/>
                </a:rPr>
                <a:t>A scripted, recipe approach?</a:t>
              </a:r>
              <a:endParaRPr sz="2400">
                <a:solidFill>
                  <a:schemeClr val="lt1"/>
                </a:solidFill>
                <a:latin typeface="Arial"/>
                <a:ea typeface="Arial"/>
                <a:cs typeface="Arial"/>
                <a:sym typeface="Arial"/>
              </a:endParaRPr>
            </a:p>
          </p:txBody>
        </p:sp>
        <p:sp>
          <p:nvSpPr>
            <p:cNvPr id="690" name="Google Shape;690;p126"/>
            <p:cNvSpPr/>
            <p:nvPr/>
          </p:nvSpPr>
          <p:spPr>
            <a:xfrm>
              <a:off x="4037806" y="1562509"/>
              <a:ext cx="3149400" cy="158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26"/>
            <p:cNvSpPr txBox="1"/>
            <p:nvPr/>
          </p:nvSpPr>
          <p:spPr>
            <a:xfrm>
              <a:off x="4037806" y="1562509"/>
              <a:ext cx="3149400" cy="1582800"/>
            </a:xfrm>
            <a:prstGeom prst="rect">
              <a:avLst/>
            </a:prstGeom>
            <a:noFill/>
            <a:ln>
              <a:noFill/>
            </a:ln>
          </p:spPr>
          <p:txBody>
            <a:bodyPr spcFirstLastPara="1" wrap="square" lIns="0" tIns="85325" rIns="0" bIns="91425" anchor="ctr" anchorCtr="0">
              <a:noAutofit/>
            </a:bodyPr>
            <a:lstStyle/>
            <a:p>
              <a:pPr marL="0" marR="0" lvl="0" indent="0" algn="ctr" rtl="0">
                <a:lnSpc>
                  <a:spcPct val="90000"/>
                </a:lnSpc>
                <a:spcBef>
                  <a:spcPts val="0"/>
                </a:spcBef>
                <a:spcAft>
                  <a:spcPts val="0"/>
                </a:spcAft>
                <a:buNone/>
              </a:pPr>
              <a:r>
                <a:rPr lang="en-US" sz="2400">
                  <a:solidFill>
                    <a:schemeClr val="lt1"/>
                  </a:solidFill>
                  <a:latin typeface="Arial"/>
                  <a:ea typeface="Arial"/>
                  <a:cs typeface="Arial"/>
                  <a:sym typeface="Arial"/>
                </a:rPr>
                <a:t>A creative, freedom of expression approach?</a:t>
              </a:r>
              <a:endParaRPr sz="2400">
                <a:solidFill>
                  <a:schemeClr val="lt1"/>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127"/>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In Conclusion:</a:t>
            </a:r>
            <a:br>
              <a:rPr lang="en-US"/>
            </a:br>
            <a:r>
              <a:rPr lang="en-US"/>
              <a:t>Use Crisis Informatics Building Blocks</a:t>
            </a:r>
            <a:endParaRPr/>
          </a:p>
        </p:txBody>
      </p:sp>
      <p:sp>
        <p:nvSpPr>
          <p:cNvPr id="697" name="Google Shape;697;p127"/>
          <p:cNvSpPr txBox="1">
            <a:spLocks noGrp="1"/>
          </p:cNvSpPr>
          <p:nvPr>
            <p:ph type="body" idx="1"/>
          </p:nvPr>
        </p:nvSpPr>
        <p:spPr>
          <a:xfrm>
            <a:off x="1828800" y="1974304"/>
            <a:ext cx="6858000" cy="4191000"/>
          </a:xfrm>
          <a:prstGeom prst="rect">
            <a:avLst/>
          </a:prstGeom>
          <a:noFill/>
          <a:ln>
            <a:noFill/>
          </a:ln>
        </p:spPr>
        <p:txBody>
          <a:bodyPr spcFirstLastPara="1" wrap="square" lIns="91425" tIns="45700" rIns="91425" bIns="45700" anchor="t" anchorCtr="0">
            <a:noAutofit/>
          </a:bodyPr>
          <a:lstStyle/>
          <a:p>
            <a:pPr marL="457200" lvl="0" indent="-474980" algn="l" rtl="0">
              <a:spcBef>
                <a:spcPts val="0"/>
              </a:spcBef>
              <a:spcAft>
                <a:spcPts val="0"/>
              </a:spcAft>
              <a:buSzPts val="2200"/>
              <a:buFont typeface="Calibri"/>
              <a:buAutoNum type="arabicPeriod"/>
            </a:pPr>
            <a:r>
              <a:rPr lang="en-US" sz="2200"/>
              <a:t>Situation awareness &amp; context</a:t>
            </a:r>
            <a:endParaRPr sz="2200"/>
          </a:p>
          <a:p>
            <a:pPr marL="457200" lvl="0" indent="-474980" algn="l" rtl="0">
              <a:spcBef>
                <a:spcPts val="480"/>
              </a:spcBef>
              <a:spcAft>
                <a:spcPts val="0"/>
              </a:spcAft>
              <a:buSzPts val="2200"/>
              <a:buFont typeface="Calibri"/>
              <a:buAutoNum type="arabicPeriod"/>
            </a:pPr>
            <a:r>
              <a:rPr lang="en-US" sz="2200"/>
              <a:t>Assumptions and approach</a:t>
            </a:r>
            <a:endParaRPr sz="2200"/>
          </a:p>
          <a:p>
            <a:pPr marL="457200" lvl="0" indent="-474980" algn="l" rtl="0">
              <a:spcBef>
                <a:spcPts val="480"/>
              </a:spcBef>
              <a:spcAft>
                <a:spcPts val="0"/>
              </a:spcAft>
              <a:buSzPts val="2200"/>
              <a:buFont typeface="Calibri"/>
              <a:buAutoNum type="arabicPeriod"/>
            </a:pPr>
            <a:r>
              <a:rPr lang="en-US" sz="2200"/>
              <a:t>Break it down, get it organized, build an MVP </a:t>
            </a:r>
            <a:r>
              <a:rPr lang="en-US" sz="2200" b="0" i="1"/>
              <a:t>(Apollo 13 filter)</a:t>
            </a:r>
            <a:endParaRPr sz="2200"/>
          </a:p>
          <a:p>
            <a:pPr marL="457200" lvl="0" indent="-474980" algn="l" rtl="0">
              <a:spcBef>
                <a:spcPts val="480"/>
              </a:spcBef>
              <a:spcAft>
                <a:spcPts val="0"/>
              </a:spcAft>
              <a:buSzPts val="2200"/>
              <a:buFont typeface="Calibri"/>
              <a:buAutoNum type="arabicPeriod"/>
            </a:pPr>
            <a:r>
              <a:rPr lang="en-US" sz="2200"/>
              <a:t>Keeping the end goal in mind</a:t>
            </a:r>
            <a:endParaRPr sz="2200"/>
          </a:p>
          <a:p>
            <a:pPr marL="457200" lvl="0" indent="-474980" algn="l" rtl="0">
              <a:spcBef>
                <a:spcPts val="480"/>
              </a:spcBef>
              <a:spcAft>
                <a:spcPts val="0"/>
              </a:spcAft>
              <a:buSzPts val="2200"/>
              <a:buFont typeface="Calibri"/>
              <a:buAutoNum type="arabicPeriod"/>
            </a:pPr>
            <a:r>
              <a:rPr lang="en-US" sz="2200"/>
              <a:t>A- and B-plans - options</a:t>
            </a:r>
            <a:endParaRPr sz="2200"/>
          </a:p>
          <a:p>
            <a:pPr marL="457200" lvl="0" indent="-474980" algn="l" rtl="0">
              <a:spcBef>
                <a:spcPts val="480"/>
              </a:spcBef>
              <a:spcAft>
                <a:spcPts val="0"/>
              </a:spcAft>
              <a:buSzPts val="2200"/>
              <a:buFont typeface="Calibri"/>
              <a:buAutoNum type="arabicPeriod"/>
            </a:pPr>
            <a:r>
              <a:rPr lang="en-US" sz="2200"/>
              <a:t>Decision trees</a:t>
            </a:r>
            <a:endParaRPr sz="2200"/>
          </a:p>
          <a:p>
            <a:pPr marL="457200" lvl="0" indent="-474980" algn="l" rtl="0">
              <a:spcBef>
                <a:spcPts val="480"/>
              </a:spcBef>
              <a:spcAft>
                <a:spcPts val="0"/>
              </a:spcAft>
              <a:buSzPts val="2200"/>
              <a:buAutoNum type="arabicPeriod"/>
            </a:pPr>
            <a:r>
              <a:rPr lang="en-US" sz="2200"/>
              <a:t>Organize roles</a:t>
            </a:r>
            <a:endParaRPr sz="2200"/>
          </a:p>
          <a:p>
            <a:pPr marL="457200" lvl="0" indent="-335280" algn="l" rtl="0">
              <a:spcBef>
                <a:spcPts val="480"/>
              </a:spcBef>
              <a:spcAft>
                <a:spcPts val="0"/>
              </a:spcAft>
              <a:buSzPts val="1920"/>
              <a:buFont typeface="Calibri"/>
              <a:buNone/>
            </a:pP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28"/>
          <p:cNvSpPr txBox="1">
            <a:spLocks noGrp="1"/>
          </p:cNvSpPr>
          <p:nvPr>
            <p:ph type="title"/>
          </p:nvPr>
        </p:nvSpPr>
        <p:spPr>
          <a:xfrm>
            <a:off x="1139652" y="2748152"/>
            <a:ext cx="6647100" cy="13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3. Leadership and the Future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29"/>
          <p:cNvSpPr txBox="1">
            <a:spLocks noGrp="1"/>
          </p:cNvSpPr>
          <p:nvPr>
            <p:ph type="title"/>
          </p:nvPr>
        </p:nvSpPr>
        <p:spPr>
          <a:xfrm>
            <a:off x="1828800" y="350838"/>
            <a:ext cx="68580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The Key Question for the IT Leader</a:t>
            </a:r>
            <a:endParaRPr/>
          </a:p>
        </p:txBody>
      </p:sp>
      <p:sp>
        <p:nvSpPr>
          <p:cNvPr id="709" name="Google Shape;709;p129"/>
          <p:cNvSpPr txBox="1">
            <a:spLocks noGrp="1"/>
          </p:cNvSpPr>
          <p:nvPr>
            <p:ph type="body" idx="1"/>
          </p:nvPr>
        </p:nvSpPr>
        <p:spPr>
          <a:xfrm>
            <a:off x="182875" y="1676400"/>
            <a:ext cx="3903300" cy="4191000"/>
          </a:xfrm>
          <a:prstGeom prst="rect">
            <a:avLst/>
          </a:prstGeom>
        </p:spPr>
        <p:txBody>
          <a:bodyPr spcFirstLastPara="1" wrap="square" lIns="91425" tIns="45700" rIns="91425" bIns="45700" anchor="t" anchorCtr="0">
            <a:noAutofit/>
          </a:bodyPr>
          <a:lstStyle/>
          <a:p>
            <a:pPr marL="0" lvl="0" indent="0" algn="l" rtl="0">
              <a:spcBef>
                <a:spcPts val="440"/>
              </a:spcBef>
              <a:spcAft>
                <a:spcPts val="0"/>
              </a:spcAft>
              <a:buNone/>
            </a:pPr>
            <a:r>
              <a:rPr lang="en-US"/>
              <a:t>Not WHAT</a:t>
            </a:r>
            <a:endParaRPr/>
          </a:p>
          <a:p>
            <a:pPr marL="0" lvl="0" indent="0" algn="l" rtl="0">
              <a:spcBef>
                <a:spcPts val="440"/>
              </a:spcBef>
              <a:spcAft>
                <a:spcPts val="0"/>
              </a:spcAft>
              <a:buNone/>
            </a:pPr>
            <a:r>
              <a:rPr lang="en-US"/>
              <a:t>Or HOW</a:t>
            </a:r>
            <a:endParaRPr/>
          </a:p>
          <a:p>
            <a:pPr marL="0" lvl="0" indent="0" algn="l" rtl="0">
              <a:spcBef>
                <a:spcPts val="440"/>
              </a:spcBef>
              <a:spcAft>
                <a:spcPts val="0"/>
              </a:spcAft>
              <a:buNone/>
            </a:pPr>
            <a:r>
              <a:rPr lang="en-US"/>
              <a:t>But </a:t>
            </a:r>
            <a:r>
              <a:rPr lang="en-US">
                <a:solidFill>
                  <a:srgbClr val="FF0000"/>
                </a:solidFill>
              </a:rPr>
              <a:t>WHY</a:t>
            </a:r>
            <a:endParaRPr>
              <a:solidFill>
                <a:srgbClr val="FF0000"/>
              </a:solidFill>
            </a:endParaRPr>
          </a:p>
          <a:p>
            <a:pPr marL="0" lvl="0" indent="0" algn="l" rtl="0">
              <a:spcBef>
                <a:spcPts val="440"/>
              </a:spcBef>
              <a:spcAft>
                <a:spcPts val="0"/>
              </a:spcAft>
              <a:buNone/>
            </a:pPr>
            <a:endParaRPr>
              <a:solidFill>
                <a:srgbClr val="FF0000"/>
              </a:solidFill>
            </a:endParaRPr>
          </a:p>
          <a:p>
            <a:pPr marL="0" lvl="0" indent="0" algn="l" rtl="0">
              <a:spcBef>
                <a:spcPts val="440"/>
              </a:spcBef>
              <a:spcAft>
                <a:spcPts val="0"/>
              </a:spcAft>
              <a:buNone/>
            </a:pPr>
            <a:r>
              <a:rPr lang="en-US">
                <a:solidFill>
                  <a:srgbClr val="FF0000"/>
                </a:solidFill>
              </a:rPr>
              <a:t>What is the Why of NGO IT?</a:t>
            </a:r>
            <a:endParaRPr>
              <a:solidFill>
                <a:srgbClr val="FF0000"/>
              </a:solidFill>
            </a:endParaRPr>
          </a:p>
          <a:p>
            <a:pPr marL="0" lvl="0" indent="0" algn="l" rtl="0">
              <a:spcBef>
                <a:spcPts val="440"/>
              </a:spcBef>
              <a:spcAft>
                <a:spcPts val="0"/>
              </a:spcAft>
              <a:buNone/>
            </a:pPr>
            <a:r>
              <a:rPr lang="en-US">
                <a:solidFill>
                  <a:srgbClr val="FF0000"/>
                </a:solidFill>
              </a:rPr>
              <a:t>To move the IT agenda to be more mission moving IT...</a:t>
            </a:r>
            <a:endParaRPr>
              <a:solidFill>
                <a:srgbClr val="FF0000"/>
              </a:solidFill>
            </a:endParaRPr>
          </a:p>
        </p:txBody>
      </p:sp>
      <p:pic>
        <p:nvPicPr>
          <p:cNvPr id="710" name="Google Shape;710;p129"/>
          <p:cNvPicPr preferRelativeResize="0"/>
          <p:nvPr/>
        </p:nvPicPr>
        <p:blipFill>
          <a:blip r:embed="rId3">
            <a:alphaModFix/>
          </a:blip>
          <a:stretch>
            <a:fillRect/>
          </a:stretch>
        </p:blipFill>
        <p:spPr>
          <a:xfrm>
            <a:off x="4156600" y="1646251"/>
            <a:ext cx="4834999" cy="3628699"/>
          </a:xfrm>
          <a:prstGeom prst="rect">
            <a:avLst/>
          </a:prstGeom>
          <a:noFill/>
          <a:ln>
            <a:noFill/>
          </a:ln>
        </p:spPr>
      </p:pic>
      <p:pic>
        <p:nvPicPr>
          <p:cNvPr id="711" name="Google Shape;711;p129"/>
          <p:cNvPicPr preferRelativeResize="0"/>
          <p:nvPr/>
        </p:nvPicPr>
        <p:blipFill>
          <a:blip r:embed="rId4">
            <a:alphaModFix/>
          </a:blip>
          <a:stretch>
            <a:fillRect/>
          </a:stretch>
        </p:blipFill>
        <p:spPr>
          <a:xfrm>
            <a:off x="152400" y="6019800"/>
            <a:ext cx="8839201" cy="4627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11"/>
                                        </p:tgtEl>
                                        <p:attrNameLst>
                                          <p:attrName>style.visibility</p:attrName>
                                        </p:attrNameLst>
                                      </p:cBhvr>
                                      <p:to>
                                        <p:strVal val="visible"/>
                                      </p:to>
                                    </p:set>
                                    <p:anim calcmode="lin" valueType="num">
                                      <p:cBhvr additive="base">
                                        <p:cTn id="19" dur="500"/>
                                        <p:tgtEl>
                                          <p:spTgt spid="711"/>
                                        </p:tgtEl>
                                        <p:attrNameLst>
                                          <p:attrName>ppt_y</p:attrName>
                                        </p:attrNameLst>
                                      </p:cBhvr>
                                      <p:tavLst>
                                        <p:tav tm="0">
                                          <p:val>
                                            <p:strVal val="#ppt_y+#ppt_h*1.125000"/>
                                          </p:val>
                                        </p:tav>
                                        <p:tav tm="100000">
                                          <p:val>
                                            <p:strVal val="#ppt_y"/>
                                          </p:val>
                                        </p:tav>
                                      </p:tavLst>
                                    </p:anim>
                                    <p:animEffect transition="in" filter="wipe(up)">
                                      <p:cBhvr>
                                        <p:cTn id="20" dur="500"/>
                                        <p:tgtEl>
                                          <p:spTgt spid="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94"/>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Quick Audience Poll</a:t>
            </a:r>
            <a:endParaRPr/>
          </a:p>
        </p:txBody>
      </p:sp>
      <p:sp>
        <p:nvSpPr>
          <p:cNvPr id="425" name="Google Shape;425;p94"/>
          <p:cNvSpPr txBox="1">
            <a:spLocks noGrp="1"/>
          </p:cNvSpPr>
          <p:nvPr>
            <p:ph type="body" idx="1"/>
          </p:nvPr>
        </p:nvSpPr>
        <p:spPr>
          <a:xfrm>
            <a:off x="1043608" y="1676400"/>
            <a:ext cx="7643192" cy="4191000"/>
          </a:xfrm>
          <a:prstGeom prst="rect">
            <a:avLst/>
          </a:prstGeom>
          <a:noFill/>
          <a:ln>
            <a:noFill/>
          </a:ln>
        </p:spPr>
        <p:txBody>
          <a:bodyPr spcFirstLastPara="1" wrap="square" lIns="91425" tIns="45700" rIns="91425" bIns="45700" anchor="t" anchorCtr="0">
            <a:noAutofit/>
          </a:bodyPr>
          <a:lstStyle/>
          <a:p>
            <a:pPr marL="615950" lvl="1" indent="-342900" algn="l" rtl="0">
              <a:spcBef>
                <a:spcPts val="0"/>
              </a:spcBef>
              <a:spcAft>
                <a:spcPts val="0"/>
              </a:spcAft>
              <a:buSzPts val="1920"/>
              <a:buFont typeface="Calibri"/>
              <a:buAutoNum type="arabicPeriod"/>
            </a:pPr>
            <a:r>
              <a:rPr lang="en-US" sz="2400"/>
              <a:t>How many of you work in IT?</a:t>
            </a:r>
            <a:endParaRPr/>
          </a:p>
          <a:p>
            <a:pPr marL="615950" lvl="1" indent="-342900" algn="l" rtl="0">
              <a:spcBef>
                <a:spcPts val="480"/>
              </a:spcBef>
              <a:spcAft>
                <a:spcPts val="0"/>
              </a:spcAft>
              <a:buSzPts val="1920"/>
              <a:buFont typeface="Calibri"/>
              <a:buAutoNum type="arabicPeriod"/>
            </a:pPr>
            <a:r>
              <a:rPr lang="en-US" sz="2400"/>
              <a:t>How many use IT in your work?</a:t>
            </a:r>
            <a:endParaRPr/>
          </a:p>
          <a:p>
            <a:pPr marL="615950" lvl="1" indent="-342900" algn="l" rtl="0">
              <a:spcBef>
                <a:spcPts val="480"/>
              </a:spcBef>
              <a:spcAft>
                <a:spcPts val="0"/>
              </a:spcAft>
              <a:buSzPts val="1920"/>
              <a:buFont typeface="Calibri"/>
              <a:buAutoNum type="arabicPeriod"/>
            </a:pPr>
            <a:r>
              <a:rPr lang="en-US" sz="2400"/>
              <a:t>How many have worked in a corporation before your current job?</a:t>
            </a:r>
            <a:endParaRPr/>
          </a:p>
          <a:p>
            <a:pPr marL="615950" lvl="1" indent="-342900" algn="l" rtl="0">
              <a:spcBef>
                <a:spcPts val="480"/>
              </a:spcBef>
              <a:spcAft>
                <a:spcPts val="0"/>
              </a:spcAft>
              <a:buSzPts val="1920"/>
              <a:buFont typeface="Calibri"/>
              <a:buAutoNum type="arabicPeriod"/>
            </a:pPr>
            <a:r>
              <a:rPr lang="en-US" sz="2400"/>
              <a:t>How many plan to go back to school, whether in a university or via online courses?</a:t>
            </a:r>
            <a:endParaRPr sz="2400"/>
          </a:p>
          <a:p>
            <a:pPr marL="457200" lvl="0" indent="-314960" algn="l" rtl="0">
              <a:spcBef>
                <a:spcPts val="560"/>
              </a:spcBef>
              <a:spcAft>
                <a:spcPts val="0"/>
              </a:spcAft>
              <a:buSzPts val="2240"/>
              <a:buFont typeface="Calibri"/>
              <a:buNone/>
            </a:pP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30"/>
          <p:cNvSpPr/>
          <p:nvPr/>
        </p:nvSpPr>
        <p:spPr>
          <a:xfrm rot="-5400000">
            <a:off x="-770685" y="3317941"/>
            <a:ext cx="2992500" cy="216600"/>
          </a:xfrm>
          <a:prstGeom prst="rect">
            <a:avLst/>
          </a:prstGeom>
          <a:noFill/>
          <a:ln>
            <a:noFill/>
          </a:ln>
        </p:spPr>
        <p:txBody>
          <a:bodyPr spcFirstLastPara="1" wrap="square" lIns="0" tIns="0" rIns="0" bIns="0" anchor="t" anchorCtr="0">
            <a:noAutofit/>
          </a:bodyPr>
          <a:lstStyle/>
          <a:p>
            <a:pPr marL="342665" marR="0" lvl="0" indent="-342665" algn="ctr" rtl="0">
              <a:spcBef>
                <a:spcPts val="0"/>
              </a:spcBef>
              <a:spcAft>
                <a:spcPts val="0"/>
              </a:spcAft>
              <a:buNone/>
            </a:pPr>
            <a:r>
              <a:rPr lang="en-US" sz="1400" b="1">
                <a:solidFill>
                  <a:schemeClr val="lt1"/>
                </a:solidFill>
                <a:latin typeface="Arial"/>
                <a:ea typeface="Arial"/>
                <a:cs typeface="Arial"/>
                <a:sym typeface="Arial"/>
              </a:rPr>
              <a:t>Increasing Impact for Beneficiaries</a:t>
            </a:r>
            <a:endParaRPr/>
          </a:p>
        </p:txBody>
      </p:sp>
      <p:sp>
        <p:nvSpPr>
          <p:cNvPr id="717" name="Google Shape;717;p130"/>
          <p:cNvSpPr/>
          <p:nvPr/>
        </p:nvSpPr>
        <p:spPr>
          <a:xfrm>
            <a:off x="1559348" y="4853285"/>
            <a:ext cx="5663654" cy="861715"/>
          </a:xfrm>
          <a:custGeom>
            <a:avLst/>
            <a:gdLst/>
            <a:ahLst/>
            <a:cxnLst/>
            <a:rect l="l" t="t" r="r" b="b"/>
            <a:pathLst>
              <a:path w="2676" h="484" extrusionOk="0">
                <a:moveTo>
                  <a:pt x="271" y="0"/>
                </a:moveTo>
                <a:lnTo>
                  <a:pt x="0" y="483"/>
                </a:lnTo>
                <a:lnTo>
                  <a:pt x="2675" y="483"/>
                </a:lnTo>
                <a:lnTo>
                  <a:pt x="2404" y="0"/>
                </a:lnTo>
                <a:lnTo>
                  <a:pt x="271" y="0"/>
                </a:lnTo>
              </a:path>
            </a:pathLst>
          </a:custGeom>
          <a:solidFill>
            <a:srgbClr val="969696"/>
          </a:solid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8" name="Google Shape;718;p130"/>
          <p:cNvSpPr/>
          <p:nvPr/>
        </p:nvSpPr>
        <p:spPr>
          <a:xfrm>
            <a:off x="3397746" y="1473399"/>
            <a:ext cx="1986856" cy="1493489"/>
          </a:xfrm>
          <a:custGeom>
            <a:avLst/>
            <a:gdLst/>
            <a:ahLst/>
            <a:cxnLst/>
            <a:rect l="l" t="t" r="r" b="b"/>
            <a:pathLst>
              <a:path w="939" h="839" extrusionOk="0">
                <a:moveTo>
                  <a:pt x="0" y="838"/>
                </a:moveTo>
                <a:lnTo>
                  <a:pt x="938" y="838"/>
                </a:lnTo>
                <a:lnTo>
                  <a:pt x="469" y="0"/>
                </a:lnTo>
                <a:lnTo>
                  <a:pt x="0" y="838"/>
                </a:lnTo>
              </a:path>
            </a:pathLst>
          </a:custGeom>
          <a:solidFill>
            <a:srgbClr val="EAEAEA"/>
          </a:solid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9" name="Google Shape;719;p130"/>
          <p:cNvSpPr/>
          <p:nvPr/>
        </p:nvSpPr>
        <p:spPr>
          <a:xfrm>
            <a:off x="2765971" y="2962424"/>
            <a:ext cx="3250406" cy="951012"/>
          </a:xfrm>
          <a:custGeom>
            <a:avLst/>
            <a:gdLst/>
            <a:ahLst/>
            <a:cxnLst/>
            <a:rect l="l" t="t" r="r" b="b"/>
            <a:pathLst>
              <a:path w="1536" h="533" extrusionOk="0">
                <a:moveTo>
                  <a:pt x="0" y="532"/>
                </a:moveTo>
                <a:lnTo>
                  <a:pt x="1535" y="532"/>
                </a:lnTo>
                <a:lnTo>
                  <a:pt x="1237" y="0"/>
                </a:lnTo>
                <a:lnTo>
                  <a:pt x="299" y="0"/>
                </a:lnTo>
                <a:lnTo>
                  <a:pt x="0" y="532"/>
                </a:lnTo>
              </a:path>
            </a:pathLst>
          </a:custGeom>
          <a:solidFill>
            <a:srgbClr val="DDDDDD"/>
          </a:solid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0" name="Google Shape;720;p130"/>
          <p:cNvSpPr/>
          <p:nvPr/>
        </p:nvSpPr>
        <p:spPr>
          <a:xfrm>
            <a:off x="2131963" y="3906738"/>
            <a:ext cx="4516190" cy="952127"/>
          </a:xfrm>
          <a:custGeom>
            <a:avLst/>
            <a:gdLst/>
            <a:ahLst/>
            <a:cxnLst/>
            <a:rect l="l" t="t" r="r" b="b"/>
            <a:pathLst>
              <a:path w="2134" h="535" extrusionOk="0">
                <a:moveTo>
                  <a:pt x="299" y="0"/>
                </a:moveTo>
                <a:lnTo>
                  <a:pt x="0" y="534"/>
                </a:lnTo>
                <a:lnTo>
                  <a:pt x="2133" y="534"/>
                </a:lnTo>
                <a:lnTo>
                  <a:pt x="1834" y="0"/>
                </a:lnTo>
                <a:lnTo>
                  <a:pt x="299" y="0"/>
                </a:lnTo>
              </a:path>
            </a:pathLst>
          </a:custGeom>
          <a:solidFill>
            <a:srgbClr val="C0C0C0"/>
          </a:solid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1" name="Google Shape;721;p130"/>
          <p:cNvSpPr/>
          <p:nvPr/>
        </p:nvSpPr>
        <p:spPr>
          <a:xfrm>
            <a:off x="3320516" y="5045274"/>
            <a:ext cx="2085600" cy="474000"/>
          </a:xfrm>
          <a:prstGeom prst="rect">
            <a:avLst/>
          </a:prstGeom>
          <a:noFill/>
          <a:ln>
            <a:noFill/>
          </a:ln>
        </p:spPr>
        <p:txBody>
          <a:bodyPr spcFirstLastPara="1" wrap="square" lIns="0" tIns="0" rIns="0" bIns="0" anchor="t" anchorCtr="0">
            <a:noAutofit/>
          </a:bodyPr>
          <a:lstStyle/>
          <a:p>
            <a:pPr marL="342665" marR="0" lvl="0" indent="-342665" algn="ctr" rtl="0">
              <a:spcBef>
                <a:spcPts val="0"/>
              </a:spcBef>
              <a:spcAft>
                <a:spcPts val="0"/>
              </a:spcAft>
              <a:buNone/>
            </a:pPr>
            <a:r>
              <a:rPr lang="en-US" sz="1400" b="1">
                <a:solidFill>
                  <a:schemeClr val="dk1"/>
                </a:solidFill>
                <a:latin typeface="Arial"/>
                <a:ea typeface="Arial"/>
                <a:cs typeface="Arial"/>
                <a:sym typeface="Arial"/>
              </a:rPr>
              <a:t>FOUNDATIONAL</a:t>
            </a:r>
            <a:endParaRPr/>
          </a:p>
          <a:p>
            <a:pPr marL="342665" marR="0" lvl="0" indent="-342665" algn="ctr" rtl="0">
              <a:spcBef>
                <a:spcPts val="280"/>
              </a:spcBef>
              <a:spcAft>
                <a:spcPts val="0"/>
              </a:spcAft>
              <a:buNone/>
            </a:pPr>
            <a:r>
              <a:rPr lang="en-US" sz="1400" b="1">
                <a:solidFill>
                  <a:schemeClr val="dk1"/>
                </a:solidFill>
                <a:latin typeface="Arial"/>
                <a:ea typeface="Arial"/>
                <a:cs typeface="Arial"/>
                <a:sym typeface="Arial"/>
              </a:rPr>
              <a:t>“Keeping the Lights On”</a:t>
            </a:r>
            <a:endParaRPr/>
          </a:p>
        </p:txBody>
      </p:sp>
      <p:sp>
        <p:nvSpPr>
          <p:cNvPr id="722" name="Google Shape;722;p130"/>
          <p:cNvSpPr/>
          <p:nvPr/>
        </p:nvSpPr>
        <p:spPr>
          <a:xfrm>
            <a:off x="3041303" y="4176862"/>
            <a:ext cx="2693100" cy="474000"/>
          </a:xfrm>
          <a:prstGeom prst="rect">
            <a:avLst/>
          </a:prstGeom>
          <a:noFill/>
          <a:ln>
            <a:noFill/>
          </a:ln>
        </p:spPr>
        <p:txBody>
          <a:bodyPr spcFirstLastPara="1" wrap="square" lIns="0" tIns="0" rIns="0" bIns="0" anchor="t" anchorCtr="0">
            <a:noAutofit/>
          </a:bodyPr>
          <a:lstStyle/>
          <a:p>
            <a:pPr marL="342665" marR="0" lvl="0" indent="-342665" algn="ctr" rtl="0">
              <a:spcBef>
                <a:spcPts val="0"/>
              </a:spcBef>
              <a:spcAft>
                <a:spcPts val="0"/>
              </a:spcAft>
              <a:buNone/>
            </a:pPr>
            <a:r>
              <a:rPr lang="en-US" sz="1400" b="1">
                <a:solidFill>
                  <a:schemeClr val="dk1"/>
                </a:solidFill>
                <a:latin typeface="Arial"/>
                <a:ea typeface="Arial"/>
                <a:cs typeface="Arial"/>
                <a:sym typeface="Arial"/>
              </a:rPr>
              <a:t>OPERATIONAL</a:t>
            </a:r>
            <a:endParaRPr/>
          </a:p>
          <a:p>
            <a:pPr marL="342665" marR="0" lvl="0" indent="-342665" algn="ctr" rtl="0">
              <a:spcBef>
                <a:spcPts val="280"/>
              </a:spcBef>
              <a:spcAft>
                <a:spcPts val="0"/>
              </a:spcAft>
              <a:buNone/>
            </a:pPr>
            <a:r>
              <a:rPr lang="en-US" sz="1400" b="1">
                <a:solidFill>
                  <a:schemeClr val="dk1"/>
                </a:solidFill>
                <a:latin typeface="Arial"/>
                <a:ea typeface="Arial"/>
                <a:cs typeface="Arial"/>
                <a:sym typeface="Arial"/>
              </a:rPr>
              <a:t>“Helping the Organization Run”</a:t>
            </a:r>
            <a:endParaRPr/>
          </a:p>
        </p:txBody>
      </p:sp>
      <p:sp>
        <p:nvSpPr>
          <p:cNvPr id="723" name="Google Shape;723;p130"/>
          <p:cNvSpPr/>
          <p:nvPr/>
        </p:nvSpPr>
        <p:spPr>
          <a:xfrm>
            <a:off x="3018235" y="3263801"/>
            <a:ext cx="2693400" cy="474000"/>
          </a:xfrm>
          <a:prstGeom prst="rect">
            <a:avLst/>
          </a:prstGeom>
          <a:noFill/>
          <a:ln>
            <a:noFill/>
          </a:ln>
        </p:spPr>
        <p:txBody>
          <a:bodyPr spcFirstLastPara="1" wrap="square" lIns="0" tIns="0" rIns="0" bIns="0" anchor="t" anchorCtr="0">
            <a:noAutofit/>
          </a:bodyPr>
          <a:lstStyle/>
          <a:p>
            <a:pPr marL="342665" marR="0" lvl="0" indent="-342665" algn="ctr" rtl="0">
              <a:spcBef>
                <a:spcPts val="0"/>
              </a:spcBef>
              <a:spcAft>
                <a:spcPts val="0"/>
              </a:spcAft>
              <a:buNone/>
            </a:pPr>
            <a:r>
              <a:rPr lang="en-US" sz="1400" b="1">
                <a:solidFill>
                  <a:schemeClr val="dk1"/>
                </a:solidFill>
                <a:latin typeface="Arial"/>
                <a:ea typeface="Arial"/>
                <a:cs typeface="Arial"/>
                <a:sym typeface="Arial"/>
              </a:rPr>
              <a:t>PROGRAM</a:t>
            </a:r>
            <a:endParaRPr/>
          </a:p>
          <a:p>
            <a:pPr marL="342665" marR="0" lvl="0" indent="-342665" algn="ctr" rtl="0">
              <a:spcBef>
                <a:spcPts val="280"/>
              </a:spcBef>
              <a:spcAft>
                <a:spcPts val="0"/>
              </a:spcAft>
              <a:buNone/>
            </a:pPr>
            <a:r>
              <a:rPr lang="en-US" sz="1400" b="1">
                <a:solidFill>
                  <a:schemeClr val="dk1"/>
                </a:solidFill>
                <a:latin typeface="Arial"/>
                <a:ea typeface="Arial"/>
                <a:cs typeface="Arial"/>
                <a:sym typeface="Arial"/>
              </a:rPr>
              <a:t>“Improving Program Delivery”</a:t>
            </a:r>
            <a:endParaRPr/>
          </a:p>
        </p:txBody>
      </p:sp>
      <p:sp>
        <p:nvSpPr>
          <p:cNvPr id="724" name="Google Shape;724;p130"/>
          <p:cNvSpPr/>
          <p:nvPr/>
        </p:nvSpPr>
        <p:spPr>
          <a:xfrm>
            <a:off x="3040559" y="2427759"/>
            <a:ext cx="2693400" cy="474000"/>
          </a:xfrm>
          <a:prstGeom prst="rect">
            <a:avLst/>
          </a:prstGeom>
          <a:noFill/>
          <a:ln>
            <a:noFill/>
          </a:ln>
        </p:spPr>
        <p:txBody>
          <a:bodyPr spcFirstLastPara="1" wrap="square" lIns="0" tIns="0" rIns="0" bIns="0" anchor="t" anchorCtr="0">
            <a:noAutofit/>
          </a:bodyPr>
          <a:lstStyle/>
          <a:p>
            <a:pPr marL="342665" marR="0" lvl="0" indent="-342665" algn="ctr" rtl="0">
              <a:spcBef>
                <a:spcPts val="0"/>
              </a:spcBef>
              <a:spcAft>
                <a:spcPts val="0"/>
              </a:spcAft>
              <a:buNone/>
            </a:pPr>
            <a:r>
              <a:rPr lang="en-US" sz="1400" b="1">
                <a:solidFill>
                  <a:schemeClr val="dk1"/>
                </a:solidFill>
                <a:latin typeface="Arial"/>
                <a:ea typeface="Arial"/>
                <a:cs typeface="Arial"/>
                <a:sym typeface="Arial"/>
              </a:rPr>
              <a:t>BENEFICIARY</a:t>
            </a:r>
            <a:endParaRPr/>
          </a:p>
          <a:p>
            <a:pPr marL="342665" marR="0" lvl="0" indent="-342665" algn="ctr" rtl="0">
              <a:spcBef>
                <a:spcPts val="280"/>
              </a:spcBef>
              <a:spcAft>
                <a:spcPts val="0"/>
              </a:spcAft>
              <a:buNone/>
            </a:pPr>
            <a:r>
              <a:rPr lang="en-US" sz="1400" b="1">
                <a:solidFill>
                  <a:schemeClr val="dk1"/>
                </a:solidFill>
                <a:latin typeface="Arial"/>
                <a:ea typeface="Arial"/>
                <a:cs typeface="Arial"/>
                <a:sym typeface="Arial"/>
              </a:rPr>
              <a:t>“Differentiating”</a:t>
            </a:r>
            <a:endParaRPr/>
          </a:p>
        </p:txBody>
      </p:sp>
      <p:sp>
        <p:nvSpPr>
          <p:cNvPr id="725" name="Google Shape;725;p130"/>
          <p:cNvSpPr/>
          <p:nvPr/>
        </p:nvSpPr>
        <p:spPr>
          <a:xfrm rot="1994670">
            <a:off x="3315076" y="1155234"/>
            <a:ext cx="310281" cy="2896538"/>
          </a:xfrm>
          <a:prstGeom prst="leftBrace">
            <a:avLst>
              <a:gd name="adj1" fmla="val 77788"/>
              <a:gd name="adj2" fmla="val 50000"/>
            </a:avLst>
          </a:prstGeom>
          <a:noFill/>
          <a:ln w="9525" cap="flat" cmpd="sng">
            <a:solidFill>
              <a:schemeClr val="dk1"/>
            </a:solidFill>
            <a:prstDash val="solid"/>
            <a:round/>
            <a:headEnd type="none" w="sm" len="sm"/>
            <a:tailEnd type="none" w="sm" len="sm"/>
          </a:ln>
        </p:spPr>
        <p:txBody>
          <a:bodyPr spcFirstLastPara="1" wrap="square" lIns="71975" tIns="71975" rIns="71975" bIns="7197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26" name="Google Shape;726;p130"/>
          <p:cNvSpPr/>
          <p:nvPr/>
        </p:nvSpPr>
        <p:spPr>
          <a:xfrm rot="1994065">
            <a:off x="1814897" y="3714708"/>
            <a:ext cx="366197" cy="2049318"/>
          </a:xfrm>
          <a:prstGeom prst="leftBrace">
            <a:avLst>
              <a:gd name="adj1" fmla="val 46646"/>
              <a:gd name="adj2" fmla="val 50000"/>
            </a:avLst>
          </a:prstGeom>
          <a:noFill/>
          <a:ln w="9525" cap="flat" cmpd="sng">
            <a:solidFill>
              <a:schemeClr val="dk1"/>
            </a:solidFill>
            <a:prstDash val="solid"/>
            <a:round/>
            <a:headEnd type="none" w="sm" len="sm"/>
            <a:tailEnd type="none" w="sm" len="sm"/>
          </a:ln>
        </p:spPr>
        <p:txBody>
          <a:bodyPr spcFirstLastPara="1" wrap="square" lIns="71975" tIns="71975" rIns="71975" bIns="71975"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27" name="Google Shape;727;p130"/>
          <p:cNvSpPr/>
          <p:nvPr/>
        </p:nvSpPr>
        <p:spPr>
          <a:xfrm>
            <a:off x="1140768" y="4358804"/>
            <a:ext cx="709800" cy="216600"/>
          </a:xfrm>
          <a:prstGeom prst="rect">
            <a:avLst/>
          </a:prstGeom>
          <a:noFill/>
          <a:ln>
            <a:noFill/>
          </a:ln>
        </p:spPr>
        <p:txBody>
          <a:bodyPr spcFirstLastPara="1" wrap="square" lIns="0" tIns="0" rIns="0" bIns="0" anchor="t" anchorCtr="0">
            <a:noAutofit/>
          </a:bodyPr>
          <a:lstStyle/>
          <a:p>
            <a:pPr marL="342665" marR="0" lvl="0" indent="-342665" algn="ctr" rtl="0">
              <a:spcBef>
                <a:spcPts val="0"/>
              </a:spcBef>
              <a:spcAft>
                <a:spcPts val="0"/>
              </a:spcAft>
              <a:buNone/>
            </a:pPr>
            <a:r>
              <a:rPr lang="en-US" sz="1400" b="1">
                <a:solidFill>
                  <a:schemeClr val="dk1"/>
                </a:solidFill>
                <a:latin typeface="Arial"/>
                <a:ea typeface="Arial"/>
                <a:cs typeface="Arial"/>
                <a:sym typeface="Arial"/>
              </a:rPr>
              <a:t>Efficient</a:t>
            </a:r>
            <a:endParaRPr/>
          </a:p>
        </p:txBody>
      </p:sp>
      <p:sp>
        <p:nvSpPr>
          <p:cNvPr id="728" name="Google Shape;728;p130"/>
          <p:cNvSpPr/>
          <p:nvPr/>
        </p:nvSpPr>
        <p:spPr>
          <a:xfrm>
            <a:off x="2081734" y="2241351"/>
            <a:ext cx="1215600" cy="433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400" b="1">
                <a:solidFill>
                  <a:schemeClr val="dk1"/>
                </a:solidFill>
                <a:latin typeface="Arial"/>
                <a:ea typeface="Arial"/>
                <a:cs typeface="Arial"/>
                <a:sym typeface="Arial"/>
              </a:rPr>
              <a:t>Competitive </a:t>
            </a:r>
            <a:br>
              <a:rPr lang="en-US" sz="1400" b="1">
                <a:solidFill>
                  <a:schemeClr val="dk1"/>
                </a:solidFill>
                <a:latin typeface="Arial"/>
                <a:ea typeface="Arial"/>
                <a:cs typeface="Arial"/>
                <a:sym typeface="Arial"/>
              </a:rPr>
            </a:br>
            <a:r>
              <a:rPr lang="en-US" sz="1400" b="1">
                <a:solidFill>
                  <a:schemeClr val="dk1"/>
                </a:solidFill>
                <a:latin typeface="Arial"/>
                <a:ea typeface="Arial"/>
                <a:cs typeface="Arial"/>
                <a:sym typeface="Arial"/>
              </a:rPr>
              <a:t>or Leading</a:t>
            </a:r>
            <a:endParaRPr/>
          </a:p>
        </p:txBody>
      </p:sp>
      <p:sp>
        <p:nvSpPr>
          <p:cNvPr id="729" name="Google Shape;729;p130"/>
          <p:cNvSpPr/>
          <p:nvPr/>
        </p:nvSpPr>
        <p:spPr>
          <a:xfrm rot="-5400000">
            <a:off x="4190923" y="1463674"/>
            <a:ext cx="381600" cy="380700"/>
          </a:xfrm>
          <a:prstGeom prst="leftArrow">
            <a:avLst>
              <a:gd name="adj1" fmla="val 50000"/>
              <a:gd name="adj2" fmla="val 25073"/>
            </a:avLst>
          </a:prstGeom>
          <a:solidFill>
            <a:srgbClr val="CC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30" name="Google Shape;730;p130"/>
          <p:cNvSpPr/>
          <p:nvPr/>
        </p:nvSpPr>
        <p:spPr>
          <a:xfrm>
            <a:off x="3661172" y="1066825"/>
            <a:ext cx="1444500" cy="433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rgbClr val="0000CC"/>
              </a:buClr>
              <a:buSzPts val="2800"/>
              <a:buFont typeface="Arial"/>
              <a:buNone/>
            </a:pPr>
            <a:r>
              <a:rPr lang="en-US" sz="2800" b="1">
                <a:solidFill>
                  <a:srgbClr val="0000CC"/>
                </a:solidFill>
                <a:latin typeface="Calibri"/>
                <a:ea typeface="Calibri"/>
                <a:cs typeface="Calibri"/>
                <a:sym typeface="Calibri"/>
              </a:rPr>
              <a:t>Get in</a:t>
            </a:r>
            <a:endParaRPr/>
          </a:p>
        </p:txBody>
      </p:sp>
      <p:sp>
        <p:nvSpPr>
          <p:cNvPr id="731" name="Google Shape;731;p130"/>
          <p:cNvSpPr/>
          <p:nvPr/>
        </p:nvSpPr>
        <p:spPr>
          <a:xfrm rot="-5400000">
            <a:off x="4191373" y="5715149"/>
            <a:ext cx="533400" cy="533400"/>
          </a:xfrm>
          <a:prstGeom prst="leftArrow">
            <a:avLst>
              <a:gd name="adj1" fmla="val 50000"/>
              <a:gd name="adj2" fmla="val 25000"/>
            </a:avLst>
          </a:prstGeom>
          <a:solidFill>
            <a:srgbClr val="CC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32" name="Google Shape;732;p130"/>
          <p:cNvSpPr/>
          <p:nvPr/>
        </p:nvSpPr>
        <p:spPr>
          <a:xfrm>
            <a:off x="3733726" y="6248549"/>
            <a:ext cx="1444500" cy="433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rgbClr val="0000CC"/>
              </a:buClr>
              <a:buSzPts val="2800"/>
              <a:buFont typeface="Arial"/>
              <a:buNone/>
            </a:pPr>
            <a:r>
              <a:rPr lang="en-US" sz="2800" b="1">
                <a:solidFill>
                  <a:srgbClr val="0000CC"/>
                </a:solidFill>
                <a:latin typeface="Calibri"/>
                <a:ea typeface="Calibri"/>
                <a:cs typeface="Calibri"/>
                <a:sym typeface="Calibri"/>
              </a:rPr>
              <a:t>Get out</a:t>
            </a:r>
            <a:endParaRPr/>
          </a:p>
        </p:txBody>
      </p:sp>
      <p:sp>
        <p:nvSpPr>
          <p:cNvPr id="733" name="Google Shape;733;p130"/>
          <p:cNvSpPr txBox="1">
            <a:spLocks noGrp="1"/>
          </p:cNvSpPr>
          <p:nvPr>
            <p:ph type="title"/>
          </p:nvPr>
        </p:nvSpPr>
        <p:spPr>
          <a:xfrm>
            <a:off x="1560140" y="149061"/>
            <a:ext cx="6847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a:t>An NGO IT Strategy Approach</a:t>
            </a:r>
            <a:endParaRPr/>
          </a:p>
        </p:txBody>
      </p:sp>
      <p:sp>
        <p:nvSpPr>
          <p:cNvPr id="734" name="Google Shape;734;p130"/>
          <p:cNvSpPr/>
          <p:nvPr/>
        </p:nvSpPr>
        <p:spPr>
          <a:xfrm>
            <a:off x="539552" y="1754832"/>
            <a:ext cx="807900" cy="4505400"/>
          </a:xfrm>
          <a:prstGeom prst="upArrow">
            <a:avLst>
              <a:gd name="adj1" fmla="val 50102"/>
              <a:gd name="adj2" fmla="val 75736"/>
            </a:avLst>
          </a:prstGeom>
          <a:solidFill>
            <a:srgbClr val="92D050"/>
          </a:solidFill>
          <a:ln>
            <a:noFill/>
          </a:ln>
        </p:spPr>
        <p:txBody>
          <a:bodyPr spcFirstLastPara="1" wrap="square" lIns="72000" tIns="72000" rIns="72000" bIns="72000" anchor="ctr" anchorCtr="0">
            <a:noAutofit/>
          </a:bodyPr>
          <a:lstStyle/>
          <a:p>
            <a:pPr marL="0" marR="0" lvl="0" indent="0" algn="ctr" rtl="0">
              <a:spcBef>
                <a:spcPts val="0"/>
              </a:spcBef>
              <a:spcAft>
                <a:spcPts val="0"/>
              </a:spcAft>
              <a:buClr>
                <a:schemeClr val="dk1"/>
              </a:buClr>
              <a:buSzPts val="900"/>
              <a:buFont typeface="Noto Sans Symbols"/>
              <a:buNone/>
            </a:pPr>
            <a:endParaRPr sz="900" b="1">
              <a:solidFill>
                <a:schemeClr val="dk1"/>
              </a:solidFill>
              <a:latin typeface="Arial"/>
              <a:ea typeface="Arial"/>
              <a:cs typeface="Arial"/>
              <a:sym typeface="Arial"/>
            </a:endParaRPr>
          </a:p>
        </p:txBody>
      </p:sp>
      <p:sp>
        <p:nvSpPr>
          <p:cNvPr id="735" name="Google Shape;735;p130"/>
          <p:cNvSpPr/>
          <p:nvPr/>
        </p:nvSpPr>
        <p:spPr>
          <a:xfrm rot="-5400000">
            <a:off x="-621983" y="3805386"/>
            <a:ext cx="3122700" cy="215400"/>
          </a:xfrm>
          <a:prstGeom prst="rect">
            <a:avLst/>
          </a:prstGeom>
          <a:noFill/>
          <a:ln>
            <a:noFill/>
          </a:ln>
        </p:spPr>
        <p:txBody>
          <a:bodyPr spcFirstLastPara="1" wrap="square" lIns="0" tIns="0" rIns="0" bIns="0" anchor="t" anchorCtr="0">
            <a:noAutofit/>
          </a:bodyPr>
          <a:lstStyle/>
          <a:p>
            <a:pPr marL="342900" marR="0" lvl="0" indent="-342900" algn="l" rtl="0">
              <a:spcBef>
                <a:spcPts val="0"/>
              </a:spcBef>
              <a:spcAft>
                <a:spcPts val="0"/>
              </a:spcAft>
              <a:buNone/>
            </a:pPr>
            <a:r>
              <a:rPr lang="en-US" sz="1400" b="1">
                <a:solidFill>
                  <a:schemeClr val="dk1"/>
                </a:solidFill>
                <a:latin typeface="Arial"/>
                <a:ea typeface="Arial"/>
                <a:cs typeface="Arial"/>
                <a:sym typeface="Arial"/>
              </a:rPr>
              <a:t>Increasing Mission Impact</a:t>
            </a:r>
            <a:endParaRPr/>
          </a:p>
        </p:txBody>
      </p:sp>
      <p:sp>
        <p:nvSpPr>
          <p:cNvPr id="736" name="Google Shape;736;p130"/>
          <p:cNvSpPr/>
          <p:nvPr/>
        </p:nvSpPr>
        <p:spPr>
          <a:xfrm rot="-5400000">
            <a:off x="-252641" y="3935727"/>
            <a:ext cx="1444500" cy="43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rgbClr val="0000CC"/>
              </a:buClr>
              <a:buSzPts val="2800"/>
              <a:buFont typeface="Arial"/>
              <a:buNone/>
            </a:pPr>
            <a:r>
              <a:rPr lang="en-US" sz="2800" b="1">
                <a:solidFill>
                  <a:srgbClr val="0000CC"/>
                </a:solidFill>
                <a:latin typeface="Calibri"/>
                <a:ea typeface="Calibri"/>
                <a:cs typeface="Calibri"/>
                <a:sym typeface="Calibri"/>
              </a:rPr>
              <a:t>Move up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29"/>
                                        </p:tgtEl>
                                        <p:attrNameLst>
                                          <p:attrName>style.visibility</p:attrName>
                                        </p:attrNameLst>
                                      </p:cBhvr>
                                      <p:to>
                                        <p:strVal val="visible"/>
                                      </p:to>
                                    </p:set>
                                    <p:anim calcmode="lin" valueType="num">
                                      <p:cBhvr additive="base">
                                        <p:cTn id="7" dur="500"/>
                                        <p:tgtEl>
                                          <p:spTgt spid="729"/>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730"/>
                                        </p:tgtEl>
                                        <p:attrNameLst>
                                          <p:attrName>style.visibility</p:attrName>
                                        </p:attrNameLst>
                                      </p:cBhvr>
                                      <p:to>
                                        <p:strVal val="visible"/>
                                      </p:to>
                                    </p:set>
                                    <p:anim calcmode="lin" valueType="num">
                                      <p:cBhvr additive="base">
                                        <p:cTn id="10" dur="500"/>
                                        <p:tgtEl>
                                          <p:spTgt spid="730"/>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32"/>
                                        </p:tgtEl>
                                        <p:attrNameLst>
                                          <p:attrName>style.visibility</p:attrName>
                                        </p:attrNameLst>
                                      </p:cBhvr>
                                      <p:to>
                                        <p:strVal val="visible"/>
                                      </p:to>
                                    </p:set>
                                    <p:anim calcmode="lin" valueType="num">
                                      <p:cBhvr additive="base">
                                        <p:cTn id="15" dur="500"/>
                                        <p:tgtEl>
                                          <p:spTgt spid="732"/>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31"/>
                                        </p:tgtEl>
                                        <p:attrNameLst>
                                          <p:attrName>style.visibility</p:attrName>
                                        </p:attrNameLst>
                                      </p:cBhvr>
                                      <p:to>
                                        <p:strVal val="visible"/>
                                      </p:to>
                                    </p:set>
                                    <p:anim calcmode="lin" valueType="num">
                                      <p:cBhvr additive="base">
                                        <p:cTn id="18" dur="500"/>
                                        <p:tgtEl>
                                          <p:spTgt spid="73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36"/>
                                        </p:tgtEl>
                                        <p:attrNameLst>
                                          <p:attrName>style.visibility</p:attrName>
                                        </p:attrNameLst>
                                      </p:cBhvr>
                                      <p:to>
                                        <p:strVal val="visible"/>
                                      </p:to>
                                    </p:set>
                                    <p:anim calcmode="lin" valueType="num">
                                      <p:cBhvr additive="base">
                                        <p:cTn id="23" dur="500"/>
                                        <p:tgtEl>
                                          <p:spTgt spid="7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31"/>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Why Study Leadership and Management?</a:t>
            </a:r>
            <a:endParaRPr/>
          </a:p>
        </p:txBody>
      </p:sp>
      <p:sp>
        <p:nvSpPr>
          <p:cNvPr id="742" name="Google Shape;742;p131"/>
          <p:cNvSpPr txBox="1">
            <a:spLocks noGrp="1"/>
          </p:cNvSpPr>
          <p:nvPr>
            <p:ph type="body" idx="1"/>
          </p:nvPr>
        </p:nvSpPr>
        <p:spPr>
          <a:xfrm>
            <a:off x="539552" y="1676400"/>
            <a:ext cx="8147100" cy="41910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1920"/>
              <a:buFont typeface="Calibri"/>
              <a:buAutoNum type="arabicPeriod"/>
            </a:pPr>
            <a:r>
              <a:rPr lang="en-US" sz="2400" b="0"/>
              <a:t>Some of you will attain the highest IT Management Position (currently the CIO)</a:t>
            </a:r>
            <a:endParaRPr/>
          </a:p>
          <a:p>
            <a:pPr marL="457200" lvl="0" indent="-457200" algn="l" rtl="0">
              <a:spcBef>
                <a:spcPts val="480"/>
              </a:spcBef>
              <a:spcAft>
                <a:spcPts val="0"/>
              </a:spcAft>
              <a:buSzPts val="1920"/>
              <a:buFont typeface="Calibri"/>
              <a:buAutoNum type="arabicPeriod"/>
            </a:pPr>
            <a:r>
              <a:rPr lang="en-US" sz="2400" b="0"/>
              <a:t>All of you will lead a project</a:t>
            </a:r>
            <a:endParaRPr/>
          </a:p>
          <a:p>
            <a:pPr marL="457200" lvl="0" indent="-457200" algn="l" rtl="0">
              <a:spcBef>
                <a:spcPts val="480"/>
              </a:spcBef>
              <a:spcAft>
                <a:spcPts val="0"/>
              </a:spcAft>
              <a:buSzPts val="1920"/>
              <a:buFont typeface="Calibri"/>
              <a:buAutoNum type="arabicPeriod"/>
            </a:pPr>
            <a:r>
              <a:rPr lang="en-US" sz="2400" b="0"/>
              <a:t>All of you will work with people in IT</a:t>
            </a:r>
            <a:endParaRPr/>
          </a:p>
          <a:p>
            <a:pPr marL="457200" lvl="0" indent="-457200" algn="l" rtl="0">
              <a:spcBef>
                <a:spcPts val="480"/>
              </a:spcBef>
              <a:spcAft>
                <a:spcPts val="0"/>
              </a:spcAft>
              <a:buSzPts val="1920"/>
              <a:buFont typeface="Calibri"/>
              <a:buAutoNum type="arabicPeriod"/>
            </a:pPr>
            <a:r>
              <a:rPr lang="en-US" sz="2400" b="0"/>
              <a:t>All of you will work for a manager</a:t>
            </a:r>
            <a:endParaRPr/>
          </a:p>
          <a:p>
            <a:pPr marL="457200" lvl="0" indent="-457200" algn="l" rtl="0">
              <a:spcBef>
                <a:spcPts val="480"/>
              </a:spcBef>
              <a:spcAft>
                <a:spcPts val="0"/>
              </a:spcAft>
              <a:buSzPts val="1920"/>
              <a:buFont typeface="Calibri"/>
              <a:buAutoNum type="arabicPeriod"/>
            </a:pPr>
            <a:r>
              <a:rPr lang="en-US" sz="2400" b="0"/>
              <a:t>All of you will practice influence management</a:t>
            </a:r>
            <a:endParaRPr/>
          </a:p>
          <a:p>
            <a:pPr marL="354012" lvl="2" indent="0" algn="l" rtl="0">
              <a:spcBef>
                <a:spcPts val="400"/>
              </a:spcBef>
              <a:spcAft>
                <a:spcPts val="0"/>
              </a:spcAft>
              <a:buSzPts val="1600"/>
              <a:buNone/>
            </a:pP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32"/>
          <p:cNvSpPr txBox="1">
            <a:spLocks noGrp="1"/>
          </p:cNvSpPr>
          <p:nvPr>
            <p:ph type="title"/>
          </p:nvPr>
        </p:nvSpPr>
        <p:spPr>
          <a:xfrm>
            <a:off x="1168227" y="2599611"/>
            <a:ext cx="6647100" cy="13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3b. Future Trends</a:t>
            </a:r>
            <a:r>
              <a:rPr lang="en-US">
                <a:solidFill>
                  <a:srgbClr val="FFFFFF"/>
                </a:solidFill>
              </a:rPr>
              <a:t> - Aspects of </a:t>
            </a:r>
            <a:r>
              <a:rPr lang="en-US" i="0">
                <a:solidFill>
                  <a:srgbClr val="FFFFFF"/>
                </a:solidFill>
              </a:rPr>
              <a:t>Data Science</a:t>
            </a:r>
            <a:endParaRPr>
              <a:solidFill>
                <a:srgbClr val="FFFF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133"/>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000"/>
              <a:t>Data 1.0, 2.0, 3.0++</a:t>
            </a:r>
            <a:endParaRPr/>
          </a:p>
        </p:txBody>
      </p:sp>
      <p:sp>
        <p:nvSpPr>
          <p:cNvPr id="754" name="Google Shape;754;p133"/>
          <p:cNvSpPr txBox="1">
            <a:spLocks noGrp="1"/>
          </p:cNvSpPr>
          <p:nvPr>
            <p:ph type="body" idx="1"/>
          </p:nvPr>
        </p:nvSpPr>
        <p:spPr>
          <a:xfrm>
            <a:off x="467550" y="1480600"/>
            <a:ext cx="8219400" cy="5377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00"/>
              </a:spcBef>
              <a:spcAft>
                <a:spcPts val="0"/>
              </a:spcAft>
              <a:buSzPts val="1600"/>
              <a:buNone/>
            </a:pPr>
            <a:r>
              <a:rPr lang="en-US" sz="2100">
                <a:solidFill>
                  <a:srgbClr val="000000"/>
                </a:solidFill>
              </a:rPr>
              <a:t>Data 1.0 – In your organization you gather a lot of data, and don’t do a lot with that data.  People work on their projects/programs and the information is around the donor or grant.  You do not share data very well, and </a:t>
            </a:r>
            <a:r>
              <a:rPr lang="en-US" sz="2100">
                <a:solidFill>
                  <a:srgbClr val="FF0000"/>
                </a:solidFill>
              </a:rPr>
              <a:t>mostly what you use is a spreadsheet – like Excel.</a:t>
            </a:r>
            <a:br>
              <a:rPr lang="en-US" sz="2100">
                <a:solidFill>
                  <a:srgbClr val="000000"/>
                </a:solidFill>
              </a:rPr>
            </a:br>
            <a:endParaRPr sz="2100">
              <a:solidFill>
                <a:srgbClr val="000000"/>
              </a:solidFill>
            </a:endParaRPr>
          </a:p>
          <a:p>
            <a:pPr marL="0" lvl="0" indent="0" algn="l" rtl="0">
              <a:lnSpc>
                <a:spcPct val="90000"/>
              </a:lnSpc>
              <a:spcBef>
                <a:spcPts val="400"/>
              </a:spcBef>
              <a:spcAft>
                <a:spcPts val="0"/>
              </a:spcAft>
              <a:buSzPts val="1600"/>
              <a:buNone/>
            </a:pPr>
            <a:r>
              <a:rPr lang="en-US" sz="2100">
                <a:solidFill>
                  <a:srgbClr val="000000"/>
                </a:solidFill>
              </a:rPr>
              <a:t>Data 2.0 – In your organization, there is data easily shared between teams.  You can see budgets and where people are w/re to the projects/programs they are working on.  </a:t>
            </a:r>
            <a:r>
              <a:rPr lang="en-US" sz="2100">
                <a:solidFill>
                  <a:srgbClr val="FF0000"/>
                </a:solidFill>
              </a:rPr>
              <a:t>Data is shared broadly through tools and BI</a:t>
            </a:r>
            <a:r>
              <a:rPr lang="en-US" sz="2100">
                <a:solidFill>
                  <a:srgbClr val="000000"/>
                </a:solidFill>
              </a:rPr>
              <a:t>.</a:t>
            </a:r>
            <a:br>
              <a:rPr lang="en-US" sz="2100">
                <a:solidFill>
                  <a:srgbClr val="000000"/>
                </a:solidFill>
              </a:rPr>
            </a:br>
            <a:endParaRPr sz="2100">
              <a:solidFill>
                <a:srgbClr val="000000"/>
              </a:solidFill>
            </a:endParaRPr>
          </a:p>
          <a:p>
            <a:pPr marL="0" lvl="0" indent="0" algn="l" rtl="0">
              <a:lnSpc>
                <a:spcPct val="90000"/>
              </a:lnSpc>
              <a:spcBef>
                <a:spcPts val="400"/>
              </a:spcBef>
              <a:spcAft>
                <a:spcPts val="0"/>
              </a:spcAft>
              <a:buSzPts val="1600"/>
              <a:buNone/>
            </a:pPr>
            <a:r>
              <a:rPr lang="en-US" sz="2100">
                <a:solidFill>
                  <a:srgbClr val="000000"/>
                </a:solidFill>
              </a:rPr>
              <a:t>Data 3.0++ – In your organization, you are very agile – you have extensive networks and use your data well, but also use external data.  You make decisions and changes based on what is working and what isn’t working and you are able to do so real-time.  You receive beneficiary data to make your organization better.  You </a:t>
            </a:r>
            <a:r>
              <a:rPr lang="en-US" sz="2100">
                <a:solidFill>
                  <a:srgbClr val="FF0000"/>
                </a:solidFill>
              </a:rPr>
              <a:t>can start using this data to feed into machine learning/AI.</a:t>
            </a:r>
            <a:endParaRPr sz="2100">
              <a:solidFill>
                <a:srgbClr val="FF0000"/>
              </a:solidFill>
            </a:endParaRPr>
          </a:p>
          <a:p>
            <a:pPr marL="273050" lvl="0" indent="-273050" algn="l" rtl="0">
              <a:lnSpc>
                <a:spcPct val="90000"/>
              </a:lnSpc>
              <a:spcBef>
                <a:spcPts val="270"/>
              </a:spcBef>
              <a:spcAft>
                <a:spcPts val="0"/>
              </a:spcAft>
              <a:buSzPts val="1080"/>
              <a:buNone/>
            </a:pPr>
            <a:endParaRPr sz="21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pic>
        <p:nvPicPr>
          <p:cNvPr id="759" name="Google Shape;759;p134" descr="MADS degree announcement"/>
          <p:cNvPicPr preferRelativeResize="0"/>
          <p:nvPr/>
        </p:nvPicPr>
        <p:blipFill rotWithShape="1">
          <a:blip r:embed="rId3">
            <a:alphaModFix/>
          </a:blip>
          <a:srcRect/>
          <a:stretch/>
        </p:blipFill>
        <p:spPr>
          <a:xfrm>
            <a:off x="467544" y="1988840"/>
            <a:ext cx="8380952" cy="4714284"/>
          </a:xfrm>
          <a:prstGeom prst="rect">
            <a:avLst/>
          </a:prstGeom>
          <a:noFill/>
          <a:ln>
            <a:noFill/>
          </a:ln>
        </p:spPr>
      </p:pic>
      <p:sp>
        <p:nvSpPr>
          <p:cNvPr id="760" name="Google Shape;760;p134"/>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The New UMSI Online Degree Program</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135"/>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The Why?</a:t>
            </a:r>
            <a:endParaRPr/>
          </a:p>
        </p:txBody>
      </p:sp>
      <p:sp>
        <p:nvSpPr>
          <p:cNvPr id="767" name="Google Shape;767;p135"/>
          <p:cNvSpPr txBox="1">
            <a:spLocks noGrp="1"/>
          </p:cNvSpPr>
          <p:nvPr>
            <p:ph type="body" idx="1"/>
          </p:nvPr>
        </p:nvSpPr>
        <p:spPr>
          <a:xfrm>
            <a:off x="827575" y="1676400"/>
            <a:ext cx="7967700" cy="5095800"/>
          </a:xfrm>
          <a:prstGeom prst="rect">
            <a:avLst/>
          </a:prstGeom>
          <a:noFill/>
          <a:ln>
            <a:noFill/>
          </a:ln>
        </p:spPr>
        <p:txBody>
          <a:bodyPr spcFirstLastPara="1" wrap="square" lIns="91425" tIns="45700" rIns="91425" bIns="45700" anchor="t" anchorCtr="0">
            <a:noAutofit/>
          </a:bodyPr>
          <a:lstStyle/>
          <a:p>
            <a:pPr marL="273050" lvl="0" indent="-273050" algn="l" rtl="0">
              <a:spcBef>
                <a:spcPts val="0"/>
              </a:spcBef>
              <a:spcAft>
                <a:spcPts val="0"/>
              </a:spcAft>
              <a:buSzPts val="1600"/>
              <a:buNone/>
            </a:pPr>
            <a:r>
              <a:rPr lang="en-US" sz="2200" b="0"/>
              <a:t>“The demand for data scientists has grown dramatically in the past decade and it will continue to grow far beyond our capacity to accommodate students in a traditional classroom setting.” </a:t>
            </a:r>
            <a:r>
              <a:rPr lang="en-US" sz="2200" b="0" i="1"/>
              <a:t>–Dean Thomas A. Finholt</a:t>
            </a:r>
            <a:endParaRPr sz="2200"/>
          </a:p>
          <a:p>
            <a:pPr marL="273050" lvl="0" indent="-273050" algn="l" rtl="0">
              <a:spcBef>
                <a:spcPts val="400"/>
              </a:spcBef>
              <a:spcAft>
                <a:spcPts val="0"/>
              </a:spcAft>
              <a:buSzPts val="1600"/>
              <a:buNone/>
            </a:pPr>
            <a:endParaRPr sz="2200" b="0"/>
          </a:p>
          <a:p>
            <a:pPr marL="273050" lvl="0" indent="-273050" algn="l" rtl="0">
              <a:spcBef>
                <a:spcPts val="400"/>
              </a:spcBef>
              <a:spcAft>
                <a:spcPts val="0"/>
              </a:spcAft>
              <a:buSzPts val="1600"/>
              <a:buNone/>
            </a:pPr>
            <a:r>
              <a:rPr lang="en-US" sz="2200" b="0">
                <a:solidFill>
                  <a:srgbClr val="FF0000"/>
                </a:solidFill>
              </a:rPr>
              <a:t>“Universities are not graduating data analysts fast enough for 10x growth by 2020” </a:t>
            </a:r>
            <a:r>
              <a:rPr lang="en-US" sz="2200" b="0" i="1"/>
              <a:t>–Cindi Howson, Gartner VP</a:t>
            </a:r>
            <a:endParaRPr sz="2200" i="1"/>
          </a:p>
          <a:p>
            <a:pPr marL="273050" lvl="0" indent="-273050" algn="l" rtl="0">
              <a:spcBef>
                <a:spcPts val="400"/>
              </a:spcBef>
              <a:spcAft>
                <a:spcPts val="0"/>
              </a:spcAft>
              <a:buSzPts val="1600"/>
              <a:buNone/>
            </a:pPr>
            <a:endParaRPr sz="2200" b="0"/>
          </a:p>
          <a:p>
            <a:pPr marL="273050" lvl="0" indent="-273050" algn="l" rtl="0">
              <a:spcBef>
                <a:spcPts val="400"/>
              </a:spcBef>
              <a:spcAft>
                <a:spcPts val="0"/>
              </a:spcAft>
              <a:buSzPts val="1600"/>
              <a:buNone/>
            </a:pPr>
            <a:r>
              <a:rPr lang="en-US" sz="2200" b="0"/>
              <a:t>“…by </a:t>
            </a:r>
            <a:r>
              <a:rPr lang="en-US" sz="2200" b="0">
                <a:solidFill>
                  <a:srgbClr val="FF0000"/>
                </a:solidFill>
              </a:rPr>
              <a:t>2018</a:t>
            </a:r>
            <a:r>
              <a:rPr lang="en-US" sz="2200" b="0"/>
              <a:t> the number of data science jobs in the United States alone will exceed 490,000, but there will be fewer than 200,000 available data scientists to fill these positions. Globally, demand for data scientists is projected to exceed supply by more than 50 percent by 2018.”  </a:t>
            </a:r>
            <a:r>
              <a:rPr lang="en-US" sz="2200" b="0" i="1"/>
              <a:t>–Amy Gershkoff, TechCrunch</a:t>
            </a:r>
            <a:endParaRPr sz="22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67">
                                            <p:txEl>
                                              <p:pRg st="0" end="0"/>
                                            </p:txEl>
                                          </p:spTgt>
                                        </p:tgtEl>
                                        <p:attrNameLst>
                                          <p:attrName>style.visibility</p:attrName>
                                        </p:attrNameLst>
                                      </p:cBhvr>
                                      <p:to>
                                        <p:strVal val="visible"/>
                                      </p:to>
                                    </p:set>
                                    <p:anim calcmode="lin" valueType="num">
                                      <p:cBhvr additive="base">
                                        <p:cTn id="7" dur="500"/>
                                        <p:tgtEl>
                                          <p:spTgt spid="76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6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67">
                                            <p:txEl>
                                              <p:pRg st="2" end="2"/>
                                            </p:txEl>
                                          </p:spTgt>
                                        </p:tgtEl>
                                        <p:attrNameLst>
                                          <p:attrName>style.visibility</p:attrName>
                                        </p:attrNameLst>
                                      </p:cBhvr>
                                      <p:to>
                                        <p:strVal val="visible"/>
                                      </p:to>
                                    </p:set>
                                    <p:anim calcmode="lin" valueType="num">
                                      <p:cBhvr additive="base">
                                        <p:cTn id="13" dur="500"/>
                                        <p:tgtEl>
                                          <p:spTgt spid="767">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6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67">
                                            <p:txEl>
                                              <p:pRg st="4" end="4"/>
                                            </p:txEl>
                                          </p:spTgt>
                                        </p:tgtEl>
                                        <p:attrNameLst>
                                          <p:attrName>style.visibility</p:attrName>
                                        </p:attrNameLst>
                                      </p:cBhvr>
                                      <p:to>
                                        <p:strVal val="visible"/>
                                      </p:to>
                                    </p:set>
                                    <p:anim calcmode="lin" valueType="num">
                                      <p:cBhvr additive="base">
                                        <p:cTn id="19" dur="500"/>
                                        <p:tgtEl>
                                          <p:spTgt spid="767">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7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136"/>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The Net Forecast?	</a:t>
            </a:r>
            <a:endParaRPr/>
          </a:p>
        </p:txBody>
      </p:sp>
      <p:sp>
        <p:nvSpPr>
          <p:cNvPr id="773" name="Google Shape;773;p136"/>
          <p:cNvSpPr txBox="1">
            <a:spLocks noGrp="1"/>
          </p:cNvSpPr>
          <p:nvPr>
            <p:ph type="body" idx="1"/>
          </p:nvPr>
        </p:nvSpPr>
        <p:spPr>
          <a:xfrm>
            <a:off x="899592" y="1676400"/>
            <a:ext cx="7787100" cy="41910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1920"/>
              <a:buFont typeface="Calibri"/>
              <a:buAutoNum type="arabicPeriod"/>
            </a:pPr>
            <a:r>
              <a:rPr lang="en-US" sz="2400"/>
              <a:t>The NGO – Corporate analytics gap will widen</a:t>
            </a:r>
            <a:endParaRPr/>
          </a:p>
          <a:p>
            <a:pPr marL="457200" lvl="0" indent="-457200" algn="l" rtl="0">
              <a:spcBef>
                <a:spcPts val="480"/>
              </a:spcBef>
              <a:spcAft>
                <a:spcPts val="0"/>
              </a:spcAft>
              <a:buSzPts val="1920"/>
              <a:buFont typeface="Calibri"/>
              <a:buAutoNum type="arabicPeriod"/>
            </a:pPr>
            <a:r>
              <a:rPr lang="en-US" sz="2400"/>
              <a:t>The skills deficit will be in more areas than first forecast</a:t>
            </a:r>
            <a:endParaRPr/>
          </a:p>
          <a:p>
            <a:pPr marL="457200" lvl="0" indent="-457200" algn="l" rtl="0">
              <a:spcBef>
                <a:spcPts val="480"/>
              </a:spcBef>
              <a:spcAft>
                <a:spcPts val="0"/>
              </a:spcAft>
              <a:buSzPts val="1920"/>
              <a:buFont typeface="Calibri"/>
              <a:buAutoNum type="arabicPeriod"/>
            </a:pPr>
            <a:r>
              <a:rPr lang="en-US" sz="2400"/>
              <a:t>Across all sectors, the demand will drive a democratization of data analytics</a:t>
            </a:r>
            <a:endParaRPr/>
          </a:p>
          <a:p>
            <a:pPr marL="635000" lvl="1" indent="-457200" algn="l" rtl="0">
              <a:spcBef>
                <a:spcPts val="400"/>
              </a:spcBef>
              <a:spcAft>
                <a:spcPts val="0"/>
              </a:spcAft>
              <a:buSzPts val="1600"/>
              <a:buChar char="▪"/>
            </a:pPr>
            <a:r>
              <a:rPr lang="en-US" sz="2000"/>
              <a:t>As we all became financial analysts with spreadsheets in the 1980’s so with DS in the 2020’s</a:t>
            </a:r>
            <a:endParaRPr/>
          </a:p>
          <a:p>
            <a:pPr marL="457200" lvl="0" indent="-457200" algn="l" rtl="0">
              <a:spcBef>
                <a:spcPts val="480"/>
              </a:spcBef>
              <a:spcAft>
                <a:spcPts val="0"/>
              </a:spcAft>
              <a:buSzPts val="1920"/>
              <a:buFont typeface="Calibri"/>
              <a:buAutoNum type="arabicPeriod"/>
            </a:pPr>
            <a:r>
              <a:rPr lang="en-US" sz="2400"/>
              <a:t>The demand for the “soft” consultative skills will rise </a:t>
            </a:r>
            <a:r>
              <a:rPr lang="en-US" b="0"/>
              <a:t>(the DS analysts as end-user coach)</a:t>
            </a:r>
            <a:endParaRPr sz="2400"/>
          </a:p>
          <a:p>
            <a:pPr marL="457200" lvl="0" indent="-457200" algn="l" rtl="0">
              <a:spcBef>
                <a:spcPts val="480"/>
              </a:spcBef>
              <a:spcAft>
                <a:spcPts val="0"/>
              </a:spcAft>
              <a:buSzPts val="1920"/>
              <a:buFont typeface="Calibri"/>
              <a:buAutoNum type="arabicPeriod"/>
            </a:pPr>
            <a:r>
              <a:rPr lang="en-US" sz="2400"/>
              <a:t>AI will play an increasing role in bridging the gap</a:t>
            </a:r>
            <a:endParaRPr/>
          </a:p>
          <a:p>
            <a:pPr marL="457200" lvl="0" indent="-335280" algn="l" rtl="0">
              <a:spcBef>
                <a:spcPts val="480"/>
              </a:spcBef>
              <a:spcAft>
                <a:spcPts val="0"/>
              </a:spcAft>
              <a:buSzPts val="1920"/>
              <a:buFont typeface="Calibri"/>
              <a:buNone/>
            </a:pPr>
            <a:endParaRPr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37"/>
          <p:cNvSpPr txBox="1">
            <a:spLocks noGrp="1"/>
          </p:cNvSpPr>
          <p:nvPr>
            <p:ph type="title"/>
          </p:nvPr>
        </p:nvSpPr>
        <p:spPr>
          <a:xfrm>
            <a:off x="1828800" y="350838"/>
            <a:ext cx="7142018"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My Three NGO-Focus Initiatives;</a:t>
            </a:r>
            <a:br>
              <a:rPr lang="en-US" dirty="0"/>
            </a:br>
            <a:r>
              <a:rPr lang="en-US" sz="2400" dirty="0"/>
              <a:t>planning for future means running experiments </a:t>
            </a:r>
            <a:endParaRPr sz="2400" dirty="0"/>
          </a:p>
        </p:txBody>
      </p:sp>
      <p:sp>
        <p:nvSpPr>
          <p:cNvPr id="780" name="Google Shape;780;p137"/>
          <p:cNvSpPr txBox="1">
            <a:spLocks noGrp="1"/>
          </p:cNvSpPr>
          <p:nvPr>
            <p:ph type="body" idx="1"/>
          </p:nvPr>
        </p:nvSpPr>
        <p:spPr>
          <a:xfrm>
            <a:off x="782951" y="1802175"/>
            <a:ext cx="7800000" cy="4191000"/>
          </a:xfrm>
          <a:prstGeom prst="rect">
            <a:avLst/>
          </a:prstGeom>
        </p:spPr>
        <p:txBody>
          <a:bodyPr spcFirstLastPara="1" wrap="square" lIns="91425" tIns="45700" rIns="91425" bIns="45700" anchor="t" anchorCtr="0">
            <a:noAutofit/>
          </a:bodyPr>
          <a:lstStyle/>
          <a:p>
            <a:pPr marL="457200" lvl="0" indent="-368300" algn="l" rtl="0">
              <a:spcBef>
                <a:spcPts val="400"/>
              </a:spcBef>
              <a:spcAft>
                <a:spcPts val="0"/>
              </a:spcAft>
              <a:buSzPts val="2200"/>
              <a:buAutoNum type="arabicPeriod"/>
            </a:pPr>
            <a:r>
              <a:rPr lang="en-US" sz="2200"/>
              <a:t>The Crisis Immersion Lab</a:t>
            </a:r>
            <a:endParaRPr sz="2200"/>
          </a:p>
          <a:p>
            <a:pPr marL="914400" lvl="1" indent="-355600" algn="l" rtl="0">
              <a:spcBef>
                <a:spcPts val="0"/>
              </a:spcBef>
              <a:spcAft>
                <a:spcPts val="0"/>
              </a:spcAft>
              <a:buSzPts val="2000"/>
              <a:buAutoNum type="alphaLcPeriod"/>
            </a:pPr>
            <a:r>
              <a:rPr lang="en-US" sz="2000"/>
              <a:t>Simulations for Crisis Informatics Class and NGOs</a:t>
            </a:r>
            <a:endParaRPr sz="2000"/>
          </a:p>
          <a:p>
            <a:pPr marL="914400" lvl="1" indent="-355600" algn="l" rtl="0">
              <a:spcBef>
                <a:spcPts val="0"/>
              </a:spcBef>
              <a:spcAft>
                <a:spcPts val="0"/>
              </a:spcAft>
              <a:buSzPts val="2000"/>
              <a:buAutoNum type="alphaLcPeriod"/>
            </a:pPr>
            <a:r>
              <a:rPr lang="en-US" sz="2000"/>
              <a:t>Portable AR/VR version to be tested this next semester </a:t>
            </a:r>
            <a:endParaRPr sz="2000"/>
          </a:p>
          <a:p>
            <a:pPr marL="457200" lvl="0" indent="-368300" algn="l" rtl="0">
              <a:spcBef>
                <a:spcPts val="0"/>
              </a:spcBef>
              <a:spcAft>
                <a:spcPts val="0"/>
              </a:spcAft>
              <a:buSzPts val="2200"/>
              <a:buAutoNum type="arabicPeriod"/>
            </a:pPr>
            <a:r>
              <a:rPr lang="en-US" sz="2200"/>
              <a:t>The Data4Good Center</a:t>
            </a:r>
            <a:endParaRPr sz="2200"/>
          </a:p>
          <a:p>
            <a:pPr marL="914400" lvl="1" indent="-355600" algn="l" rtl="0">
              <a:spcBef>
                <a:spcPts val="0"/>
              </a:spcBef>
              <a:spcAft>
                <a:spcPts val="0"/>
              </a:spcAft>
              <a:buSzPts val="2000"/>
              <a:buAutoNum type="alphaLcPeriod"/>
            </a:pPr>
            <a:r>
              <a:rPr lang="en-US" sz="2000"/>
              <a:t>Data sets for NGO research</a:t>
            </a:r>
            <a:endParaRPr sz="2000"/>
          </a:p>
          <a:p>
            <a:pPr marL="914400" lvl="1" indent="-355600" algn="l" rtl="0">
              <a:spcBef>
                <a:spcPts val="0"/>
              </a:spcBef>
              <a:spcAft>
                <a:spcPts val="0"/>
              </a:spcAft>
              <a:buSzPts val="2000"/>
              <a:buAutoNum type="alphaLcPeriod"/>
            </a:pPr>
            <a:r>
              <a:rPr lang="en-US" sz="2000"/>
              <a:t>Started with 17 years of NGO IT surveys and 18 months of refugee Internet data</a:t>
            </a:r>
            <a:endParaRPr sz="2000"/>
          </a:p>
          <a:p>
            <a:pPr marL="914400" lvl="1" indent="-368300" algn="l" rtl="0">
              <a:spcBef>
                <a:spcPts val="0"/>
              </a:spcBef>
              <a:spcAft>
                <a:spcPts val="0"/>
              </a:spcAft>
              <a:buSzPts val="2200"/>
              <a:buAutoNum type="alphaLcPeriod"/>
            </a:pPr>
            <a:r>
              <a:rPr lang="en-US" sz="2000"/>
              <a:t>Next is AI analysis of 20 years of NGO narrative reports for themes, trends and unexpected correlations</a:t>
            </a:r>
            <a:r>
              <a:rPr lang="en-US" sz="2200"/>
              <a:t> </a:t>
            </a:r>
            <a:endParaRPr sz="2200"/>
          </a:p>
          <a:p>
            <a:pPr marL="457200" lvl="0" indent="-368300" algn="l" rtl="0">
              <a:spcBef>
                <a:spcPts val="0"/>
              </a:spcBef>
              <a:spcAft>
                <a:spcPts val="0"/>
              </a:spcAft>
              <a:buSzPts val="2200"/>
              <a:buAutoNum type="arabicPeriod"/>
            </a:pPr>
            <a:r>
              <a:rPr lang="en-US" sz="2200"/>
              <a:t>The NetHope - UMSI Internship Program</a:t>
            </a:r>
            <a:endParaRPr sz="2200"/>
          </a:p>
          <a:p>
            <a:pPr marL="914400" lvl="1" indent="-355600" algn="l" rtl="0">
              <a:spcBef>
                <a:spcPts val="0"/>
              </a:spcBef>
              <a:spcAft>
                <a:spcPts val="0"/>
              </a:spcAft>
              <a:buSzPts val="2000"/>
              <a:buAutoNum type="alphaLcPeriod"/>
            </a:pPr>
            <a:r>
              <a:rPr lang="en-US" sz="2000"/>
              <a:t>MSI students, NetHope members and tech co’s work on an NGO IT project for the summer</a:t>
            </a:r>
            <a:endParaRPr sz="2000"/>
          </a:p>
          <a:p>
            <a:pPr marL="914400" lvl="1" indent="-355600" algn="l" rtl="0">
              <a:spcBef>
                <a:spcPts val="0"/>
              </a:spcBef>
              <a:spcAft>
                <a:spcPts val="0"/>
              </a:spcAft>
              <a:buSzPts val="2000"/>
              <a:buAutoNum type="alphaLcPeriod"/>
            </a:pPr>
            <a:r>
              <a:rPr lang="en-US" sz="2000"/>
              <a:t>Looking to grow next year from initial pilot</a:t>
            </a:r>
            <a:endParaRPr sz="2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138"/>
          <p:cNvSpPr txBox="1">
            <a:spLocks noGrp="1"/>
          </p:cNvSpPr>
          <p:nvPr>
            <p:ph type="title"/>
          </p:nvPr>
        </p:nvSpPr>
        <p:spPr>
          <a:xfrm>
            <a:off x="1139652" y="2518172"/>
            <a:ext cx="6647100" cy="13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3c. Applying t</a:t>
            </a:r>
            <a:r>
              <a:rPr lang="en-US" cap="none"/>
              <a:t>he RC Fundamental Principles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39"/>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ICTs and the Fundamental Principles</a:t>
            </a:r>
            <a:endParaRPr/>
          </a:p>
        </p:txBody>
      </p:sp>
      <p:sp>
        <p:nvSpPr>
          <p:cNvPr id="792" name="Google Shape;792;p139"/>
          <p:cNvSpPr txBox="1">
            <a:spLocks noGrp="1"/>
          </p:cNvSpPr>
          <p:nvPr>
            <p:ph type="body" idx="1"/>
          </p:nvPr>
        </p:nvSpPr>
        <p:spPr>
          <a:xfrm>
            <a:off x="683568" y="2348880"/>
            <a:ext cx="8003100" cy="3518400"/>
          </a:xfrm>
          <a:prstGeom prst="rect">
            <a:avLst/>
          </a:prstGeom>
          <a:noFill/>
          <a:ln>
            <a:noFill/>
          </a:ln>
        </p:spPr>
        <p:txBody>
          <a:bodyPr spcFirstLastPara="1" wrap="square" lIns="91425" tIns="45700" rIns="91425" bIns="45700" anchor="t" anchorCtr="0">
            <a:noAutofit/>
          </a:bodyPr>
          <a:lstStyle/>
          <a:p>
            <a:pPr marL="273050" lvl="0" indent="-273050" algn="l" rtl="0">
              <a:spcBef>
                <a:spcPts val="0"/>
              </a:spcBef>
              <a:spcAft>
                <a:spcPts val="0"/>
              </a:spcAft>
              <a:buSzPts val="1600"/>
              <a:buNone/>
            </a:pPr>
            <a:r>
              <a:rPr lang="en-US"/>
              <a:t>	</a:t>
            </a:r>
            <a:r>
              <a:rPr lang="en-US" sz="2400"/>
              <a:t>“The Fundamental Principles of the Red Cross Red Crescent Movement provide a </a:t>
            </a:r>
            <a:r>
              <a:rPr lang="en-US" sz="2400">
                <a:solidFill>
                  <a:srgbClr val="FF0000"/>
                </a:solidFill>
              </a:rPr>
              <a:t>rich set of guidelines for discussing how</a:t>
            </a:r>
            <a:r>
              <a:rPr lang="en-US" sz="2400">
                <a:solidFill>
                  <a:srgbClr val="FFC000"/>
                </a:solidFill>
              </a:rPr>
              <a:t> </a:t>
            </a:r>
            <a:r>
              <a:rPr lang="en-US" sz="2400"/>
              <a:t>information and communications technologies </a:t>
            </a:r>
            <a:r>
              <a:rPr lang="en-US" sz="2400">
                <a:solidFill>
                  <a:srgbClr val="FF0000"/>
                </a:solidFill>
              </a:rPr>
              <a:t>(ICTs) can be employed with humanitarian aims</a:t>
            </a:r>
            <a:r>
              <a:rPr lang="en-US" sz="2400"/>
              <a:t>, and in particular the protection and benefit of vulnerable people.”  </a:t>
            </a:r>
            <a:r>
              <a:rPr lang="en-US" b="0" i="1"/>
              <a:t>--E. Happ &amp; J. Mortimer, “ICTs and the Fundamental Principles” Oct. 2014</a:t>
            </a:r>
            <a:endParaRPr i="1"/>
          </a:p>
          <a:p>
            <a:pPr marL="273050" lvl="0" indent="-273050" algn="l" rtl="0">
              <a:spcBef>
                <a:spcPts val="400"/>
              </a:spcBef>
              <a:spcAft>
                <a:spcPts val="0"/>
              </a:spcAft>
              <a:buSzPts val="16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Shape 429"/>
        <p:cNvGrpSpPr/>
        <p:nvPr/>
      </p:nvGrpSpPr>
      <p:grpSpPr>
        <a:xfrm>
          <a:off x="0" y="0"/>
          <a:ext cx="0" cy="0"/>
          <a:chOff x="0" y="0"/>
          <a:chExt cx="0" cy="0"/>
        </a:xfrm>
      </p:grpSpPr>
      <p:sp>
        <p:nvSpPr>
          <p:cNvPr id="430" name="Google Shape;430;p95"/>
          <p:cNvSpPr txBox="1">
            <a:spLocks noGrp="1"/>
          </p:cNvSpPr>
          <p:nvPr>
            <p:ph type="title"/>
          </p:nvPr>
        </p:nvSpPr>
        <p:spPr>
          <a:xfrm>
            <a:off x="611560" y="350838"/>
            <a:ext cx="807524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What is the question for today?</a:t>
            </a:r>
            <a:endParaRPr/>
          </a:p>
        </p:txBody>
      </p:sp>
      <p:sp>
        <p:nvSpPr>
          <p:cNvPr id="431" name="Google Shape;431;p95"/>
          <p:cNvSpPr txBox="1">
            <a:spLocks noGrp="1"/>
          </p:cNvSpPr>
          <p:nvPr>
            <p:ph type="body" idx="1"/>
          </p:nvPr>
        </p:nvSpPr>
        <p:spPr>
          <a:xfrm>
            <a:off x="1115616" y="2276872"/>
            <a:ext cx="7571184" cy="359052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None/>
            </a:pPr>
            <a:r>
              <a:rPr lang="en-US" sz="2400">
                <a:solidFill>
                  <a:schemeClr val="lt1"/>
                </a:solidFill>
              </a:rPr>
              <a:t>If you aspire to be a (better) IT leader in an NGO,</a:t>
            </a:r>
            <a:endParaRPr/>
          </a:p>
          <a:p>
            <a:pPr marL="0" lvl="0" indent="0" algn="l" rtl="0">
              <a:spcBef>
                <a:spcPts val="480"/>
              </a:spcBef>
              <a:spcAft>
                <a:spcPts val="0"/>
              </a:spcAft>
              <a:buSzPts val="1920"/>
              <a:buNone/>
            </a:pPr>
            <a:r>
              <a:rPr lang="en-US" sz="2400">
                <a:solidFill>
                  <a:schemeClr val="lt1"/>
                </a:solidFill>
              </a:rPr>
              <a:t>What do you need to know?</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pic>
        <p:nvPicPr>
          <p:cNvPr id="798" name="Google Shape;798;p140"/>
          <p:cNvPicPr preferRelativeResize="0"/>
          <p:nvPr/>
        </p:nvPicPr>
        <p:blipFill rotWithShape="1">
          <a:blip r:embed="rId3">
            <a:alphaModFix/>
          </a:blip>
          <a:srcRect/>
          <a:stretch/>
        </p:blipFill>
        <p:spPr>
          <a:xfrm>
            <a:off x="251520" y="1988835"/>
            <a:ext cx="8832425" cy="954473"/>
          </a:xfrm>
          <a:prstGeom prst="rect">
            <a:avLst/>
          </a:prstGeom>
          <a:noFill/>
          <a:ln>
            <a:noFill/>
          </a:ln>
        </p:spPr>
      </p:pic>
      <p:pic>
        <p:nvPicPr>
          <p:cNvPr id="799" name="Google Shape;799;p140"/>
          <p:cNvPicPr preferRelativeResize="0"/>
          <p:nvPr/>
        </p:nvPicPr>
        <p:blipFill rotWithShape="1">
          <a:blip r:embed="rId4">
            <a:alphaModFix/>
          </a:blip>
          <a:srcRect/>
          <a:stretch/>
        </p:blipFill>
        <p:spPr>
          <a:xfrm>
            <a:off x="251520" y="2997727"/>
            <a:ext cx="8828149" cy="2345817"/>
          </a:xfrm>
          <a:prstGeom prst="rect">
            <a:avLst/>
          </a:prstGeom>
          <a:noFill/>
          <a:ln>
            <a:noFill/>
          </a:ln>
        </p:spPr>
      </p:pic>
      <p:sp>
        <p:nvSpPr>
          <p:cNvPr id="800" name="Google Shape;800;p140"/>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Digital Citizens and Organizations –</a:t>
            </a:r>
            <a:br>
              <a:rPr lang="en-US"/>
            </a:br>
            <a:r>
              <a:rPr lang="en-US" sz="2400"/>
              <a:t>two perspectives </a:t>
            </a:r>
            <a:endParaRPr/>
          </a:p>
        </p:txBody>
      </p:sp>
      <p:sp>
        <p:nvSpPr>
          <p:cNvPr id="801" name="Google Shape;801;p140"/>
          <p:cNvSpPr txBox="1"/>
          <p:nvPr/>
        </p:nvSpPr>
        <p:spPr>
          <a:xfrm>
            <a:off x="1014563" y="5877272"/>
            <a:ext cx="73020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E. Happ, </a:t>
            </a:r>
            <a:r>
              <a:rPr lang="en-US" sz="1800" i="1">
                <a:solidFill>
                  <a:schemeClr val="dk1"/>
                </a:solidFill>
                <a:latin typeface="Arial"/>
                <a:ea typeface="Arial"/>
                <a:cs typeface="Arial"/>
                <a:sym typeface="Arial"/>
              </a:rPr>
              <a:t>“Humanitarian Principles and the Digital Age,” </a:t>
            </a:r>
            <a:r>
              <a:rPr lang="en-US" sz="1800">
                <a:solidFill>
                  <a:schemeClr val="dk1"/>
                </a:solidFill>
                <a:latin typeface="Arial"/>
                <a:ea typeface="Arial"/>
                <a:cs typeface="Arial"/>
                <a:sym typeface="Arial"/>
              </a:rPr>
              <a:t>Dec. 14, 2014</a:t>
            </a:r>
            <a:endParaRPr/>
          </a:p>
        </p:txBody>
      </p:sp>
      <p:sp>
        <p:nvSpPr>
          <p:cNvPr id="802" name="Google Shape;802;p140"/>
          <p:cNvSpPr/>
          <p:nvPr/>
        </p:nvSpPr>
        <p:spPr>
          <a:xfrm>
            <a:off x="6800594" y="188640"/>
            <a:ext cx="2098500" cy="2079300"/>
          </a:xfrm>
          <a:prstGeom prst="wedgeEllipseCallout">
            <a:avLst>
              <a:gd name="adj1" fmla="val -102356"/>
              <a:gd name="adj2" fmla="val 34599"/>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lt1"/>
                </a:solidFill>
                <a:latin typeface="Arial"/>
                <a:ea typeface="Arial"/>
                <a:cs typeface="Arial"/>
                <a:sym typeface="Arial"/>
              </a:rPr>
              <a:t>See the </a:t>
            </a:r>
            <a:r>
              <a:rPr lang="en-US" sz="2200">
                <a:solidFill>
                  <a:schemeClr val="lt1"/>
                </a:solidFill>
              </a:rPr>
              <a:t>paper</a:t>
            </a:r>
            <a:endParaRPr/>
          </a:p>
        </p:txBody>
      </p:sp>
      <p:sp>
        <p:nvSpPr>
          <p:cNvPr id="803" name="Google Shape;803;p140"/>
          <p:cNvSpPr/>
          <p:nvPr/>
        </p:nvSpPr>
        <p:spPr>
          <a:xfrm>
            <a:off x="611560" y="2997727"/>
            <a:ext cx="4248600" cy="2951700"/>
          </a:xfrm>
          <a:prstGeom prst="wedgeEllipseCallout">
            <a:avLst>
              <a:gd name="adj1" fmla="val 83639"/>
              <a:gd name="adj2" fmla="val -5104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lt1"/>
                </a:solidFill>
                <a:latin typeface="Arial"/>
                <a:ea typeface="Arial"/>
                <a:cs typeface="Arial"/>
                <a:sym typeface="Arial"/>
              </a:rPr>
              <a:t>The principle of </a:t>
            </a:r>
            <a:r>
              <a:rPr lang="en-US" sz="2200" i="1">
                <a:solidFill>
                  <a:schemeClr val="lt1"/>
                </a:solidFill>
                <a:latin typeface="Arial"/>
                <a:ea typeface="Arial"/>
                <a:cs typeface="Arial"/>
                <a:sym typeface="Arial"/>
              </a:rPr>
              <a:t>Universality</a:t>
            </a:r>
            <a:r>
              <a:rPr lang="en-US" sz="2200">
                <a:solidFill>
                  <a:schemeClr val="lt1"/>
                </a:solidFill>
                <a:latin typeface="Arial"/>
                <a:ea typeface="Arial"/>
                <a:cs typeface="Arial"/>
                <a:sym typeface="Arial"/>
              </a:rPr>
              <a:t> is our guiding light. …under this principle means that bridging the Digital Divide is a moral imperative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2"/>
                                        </p:tgtEl>
                                        <p:attrNameLst>
                                          <p:attrName>style.visibility</p:attrName>
                                        </p:attrNameLst>
                                      </p:cBhvr>
                                      <p:to>
                                        <p:strVal val="visible"/>
                                      </p:to>
                                    </p:set>
                                    <p:anim calcmode="lin" valueType="num">
                                      <p:cBhvr additive="base">
                                        <p:cTn id="7" dur="500"/>
                                        <p:tgtEl>
                                          <p:spTgt spid="80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03"/>
                                        </p:tgtEl>
                                        <p:attrNameLst>
                                          <p:attrName>style.visibility</p:attrName>
                                        </p:attrNameLst>
                                      </p:cBhvr>
                                      <p:to>
                                        <p:strVal val="visible"/>
                                      </p:to>
                                    </p:set>
                                    <p:anim calcmode="lin" valueType="num">
                                      <p:cBhvr additive="base">
                                        <p:cTn id="12" dur="500"/>
                                        <p:tgtEl>
                                          <p:spTgt spid="8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41"/>
          <p:cNvSpPr txBox="1">
            <a:spLocks noGrp="1"/>
          </p:cNvSpPr>
          <p:nvPr>
            <p:ph type="title"/>
          </p:nvPr>
        </p:nvSpPr>
        <p:spPr>
          <a:xfrm>
            <a:off x="1057351" y="2420888"/>
            <a:ext cx="7691100" cy="1361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600" cap="none"/>
              <a:t>Questions?</a:t>
            </a:r>
            <a:endParaRPr sz="3600" cap="none"/>
          </a:p>
        </p:txBody>
      </p:sp>
      <p:pic>
        <p:nvPicPr>
          <p:cNvPr id="810" name="Google Shape;810;p141"/>
          <p:cNvPicPr preferRelativeResize="0"/>
          <p:nvPr/>
        </p:nvPicPr>
        <p:blipFill rotWithShape="1">
          <a:blip r:embed="rId3">
            <a:alphaModFix/>
          </a:blip>
          <a:srcRect/>
          <a:stretch/>
        </p:blipFill>
        <p:spPr>
          <a:xfrm>
            <a:off x="765175" y="4257650"/>
            <a:ext cx="7769225" cy="9715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143"/>
          <p:cNvSpPr txBox="1">
            <a:spLocks noGrp="1"/>
          </p:cNvSpPr>
          <p:nvPr>
            <p:ph type="title"/>
          </p:nvPr>
        </p:nvSpPr>
        <p:spPr>
          <a:xfrm>
            <a:off x="1139652" y="2518172"/>
            <a:ext cx="6647100" cy="136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Appendix</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825"/>
        <p:cNvGrpSpPr/>
        <p:nvPr/>
      </p:nvGrpSpPr>
      <p:grpSpPr>
        <a:xfrm>
          <a:off x="0" y="0"/>
          <a:ext cx="0" cy="0"/>
          <a:chOff x="0" y="0"/>
          <a:chExt cx="0" cy="0"/>
        </a:xfrm>
      </p:grpSpPr>
      <p:sp>
        <p:nvSpPr>
          <p:cNvPr id="826" name="Google Shape;826;p144"/>
          <p:cNvSpPr txBox="1">
            <a:spLocks noGrp="1"/>
          </p:cNvSpPr>
          <p:nvPr>
            <p:ph type="title"/>
          </p:nvPr>
        </p:nvSpPr>
        <p:spPr>
          <a:xfrm>
            <a:off x="482247" y="4571216"/>
            <a:ext cx="8179500" cy="1115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n-US" sz="6000">
                <a:latin typeface="Calibri"/>
                <a:ea typeface="Calibri"/>
                <a:cs typeface="Calibri"/>
                <a:sym typeface="Calibri"/>
              </a:rPr>
              <a:t>Primary Texts</a:t>
            </a:r>
            <a:endParaRPr/>
          </a:p>
        </p:txBody>
      </p:sp>
      <p:pic>
        <p:nvPicPr>
          <p:cNvPr id="827" name="Google Shape;827;p144"/>
          <p:cNvPicPr preferRelativeResize="0"/>
          <p:nvPr/>
        </p:nvPicPr>
        <p:blipFill rotWithShape="1">
          <a:blip r:embed="rId3">
            <a:alphaModFix/>
          </a:blip>
          <a:srcRect t="2190"/>
          <a:stretch/>
        </p:blipFill>
        <p:spPr>
          <a:xfrm>
            <a:off x="387113" y="476573"/>
            <a:ext cx="2595524" cy="3774916"/>
          </a:xfrm>
          <a:prstGeom prst="rect">
            <a:avLst/>
          </a:prstGeom>
          <a:noFill/>
          <a:ln>
            <a:noFill/>
          </a:ln>
        </p:spPr>
      </p:pic>
      <p:pic>
        <p:nvPicPr>
          <p:cNvPr id="828" name="Google Shape;828;p144" descr="Being Geek book cover.jpg"/>
          <p:cNvPicPr preferRelativeResize="0"/>
          <p:nvPr/>
        </p:nvPicPr>
        <p:blipFill rotWithShape="1">
          <a:blip r:embed="rId4">
            <a:alphaModFix/>
          </a:blip>
          <a:srcRect/>
          <a:stretch/>
        </p:blipFill>
        <p:spPr>
          <a:xfrm>
            <a:off x="3349871" y="476573"/>
            <a:ext cx="2444257" cy="3774915"/>
          </a:xfrm>
          <a:prstGeom prst="rect">
            <a:avLst/>
          </a:prstGeom>
          <a:noFill/>
          <a:ln>
            <a:noFill/>
          </a:ln>
        </p:spPr>
      </p:pic>
      <p:pic>
        <p:nvPicPr>
          <p:cNvPr id="829" name="Google Shape;829;p144" descr="https://images-na.ssl-images-amazon.com/images/I/41j3Z-uF1iL._SX351_BO1,204,203,200_.jpg"/>
          <p:cNvPicPr preferRelativeResize="0"/>
          <p:nvPr/>
        </p:nvPicPr>
        <p:blipFill rotWithShape="1">
          <a:blip r:embed="rId5">
            <a:alphaModFix/>
          </a:blip>
          <a:srcRect/>
          <a:stretch/>
        </p:blipFill>
        <p:spPr>
          <a:xfrm>
            <a:off x="6115050" y="480302"/>
            <a:ext cx="2665476" cy="3767456"/>
          </a:xfrm>
          <a:prstGeom prst="rect">
            <a:avLst/>
          </a:prstGeom>
          <a:noFill/>
          <a:ln>
            <a:noFill/>
          </a:ln>
        </p:spPr>
      </p:pic>
      <p:cxnSp>
        <p:nvCxnSpPr>
          <p:cNvPr id="830" name="Google Shape;830;p144"/>
          <p:cNvCxnSpPr/>
          <p:nvPr/>
        </p:nvCxnSpPr>
        <p:spPr>
          <a:xfrm>
            <a:off x="1143000" y="5778706"/>
            <a:ext cx="6858000" cy="0"/>
          </a:xfrm>
          <a:prstGeom prst="straightConnector1">
            <a:avLst/>
          </a:prstGeom>
          <a:noFill/>
          <a:ln w="19050" cap="flat" cmpd="sng">
            <a:solidFill>
              <a:srgbClr val="CFC573"/>
            </a:solidFill>
            <a:prstDash val="solid"/>
            <a:round/>
            <a:headEnd type="none" w="sm" len="sm"/>
            <a:tailEnd type="none" w="sm" len="sm"/>
          </a:ln>
        </p:spPr>
      </p:cxnSp>
      <p:sp>
        <p:nvSpPr>
          <p:cNvPr id="831" name="Google Shape;831;p144"/>
          <p:cNvSpPr txBox="1"/>
          <p:nvPr/>
        </p:nvSpPr>
        <p:spPr>
          <a:xfrm>
            <a:off x="914400" y="5870780"/>
            <a:ext cx="7315200" cy="85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a:t>For It Leadership &amp; Management Course</a:t>
            </a:r>
            <a:r>
              <a:rPr lang="en-US"/>
              <a:t>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836"/>
        <p:cNvGrpSpPr/>
        <p:nvPr/>
      </p:nvGrpSpPr>
      <p:grpSpPr>
        <a:xfrm>
          <a:off x="0" y="0"/>
          <a:ext cx="0" cy="0"/>
          <a:chOff x="0" y="0"/>
          <a:chExt cx="0" cy="0"/>
        </a:xfrm>
      </p:grpSpPr>
      <p:sp>
        <p:nvSpPr>
          <p:cNvPr id="837" name="Google Shape;837;p145"/>
          <p:cNvSpPr txBox="1">
            <a:spLocks noGrp="1"/>
          </p:cNvSpPr>
          <p:nvPr>
            <p:ph type="title"/>
          </p:nvPr>
        </p:nvSpPr>
        <p:spPr>
          <a:xfrm>
            <a:off x="467544" y="-18256"/>
            <a:ext cx="8219400" cy="855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Crisis as an IT Paradigm </a:t>
            </a:r>
            <a:r>
              <a:rPr lang="en-US" sz="2000" b="0"/>
              <a:t>(see handout)</a:t>
            </a:r>
            <a:endParaRPr/>
          </a:p>
        </p:txBody>
      </p:sp>
      <p:pic>
        <p:nvPicPr>
          <p:cNvPr id="838" name="Google Shape;838;p145"/>
          <p:cNvPicPr preferRelativeResize="0"/>
          <p:nvPr/>
        </p:nvPicPr>
        <p:blipFill rotWithShape="1">
          <a:blip r:embed="rId3">
            <a:alphaModFix/>
          </a:blip>
          <a:srcRect/>
          <a:stretch/>
        </p:blipFill>
        <p:spPr>
          <a:xfrm>
            <a:off x="-3" y="768132"/>
            <a:ext cx="9088095" cy="5864209"/>
          </a:xfrm>
          <a:prstGeom prst="rect">
            <a:avLst/>
          </a:prstGeom>
          <a:noFill/>
          <a:ln>
            <a:noFill/>
          </a:ln>
        </p:spPr>
      </p:pic>
      <p:sp>
        <p:nvSpPr>
          <p:cNvPr id="839" name="Google Shape;839;p145"/>
          <p:cNvSpPr/>
          <p:nvPr/>
        </p:nvSpPr>
        <p:spPr>
          <a:xfrm>
            <a:off x="6309325" y="945250"/>
            <a:ext cx="2778900" cy="10149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0" name="Google Shape;840;p145"/>
          <p:cNvSpPr/>
          <p:nvPr/>
        </p:nvSpPr>
        <p:spPr>
          <a:xfrm>
            <a:off x="6339825" y="3617600"/>
            <a:ext cx="2804100" cy="14256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46"/>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3x3 Summaries</a:t>
            </a:r>
            <a:endParaRPr/>
          </a:p>
        </p:txBody>
      </p:sp>
      <p:sp>
        <p:nvSpPr>
          <p:cNvPr id="847" name="Google Shape;847;p146"/>
          <p:cNvSpPr txBox="1">
            <a:spLocks noGrp="1"/>
          </p:cNvSpPr>
          <p:nvPr>
            <p:ph type="body" idx="1"/>
          </p:nvPr>
        </p:nvSpPr>
        <p:spPr>
          <a:xfrm>
            <a:off x="899592" y="1676400"/>
            <a:ext cx="7787100" cy="41910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1760"/>
              <a:buFont typeface="Calibri"/>
              <a:buAutoNum type="arabicPeriod"/>
            </a:pPr>
            <a:r>
              <a:rPr lang="en-US" sz="2200"/>
              <a:t>What: Each reading to be summarized with 2 slides:</a:t>
            </a:r>
            <a:endParaRPr/>
          </a:p>
          <a:p>
            <a:pPr marL="635000" lvl="1" indent="-457200" algn="l" rtl="0">
              <a:spcBef>
                <a:spcPts val="440"/>
              </a:spcBef>
              <a:spcAft>
                <a:spcPts val="0"/>
              </a:spcAft>
              <a:buSzPts val="1760"/>
              <a:buFont typeface="Calibri"/>
              <a:buAutoNum type="alphaLcParenR"/>
            </a:pPr>
            <a:r>
              <a:rPr lang="en-US" sz="2200"/>
              <a:t>3 take-aways</a:t>
            </a:r>
            <a:endParaRPr/>
          </a:p>
          <a:p>
            <a:pPr marL="635000" lvl="1" indent="-457200" algn="l" rtl="0">
              <a:spcBef>
                <a:spcPts val="440"/>
              </a:spcBef>
              <a:spcAft>
                <a:spcPts val="0"/>
              </a:spcAft>
              <a:buSzPts val="1760"/>
              <a:buFont typeface="Calibri"/>
              <a:buAutoNum type="alphaLcParenR"/>
            </a:pPr>
            <a:r>
              <a:rPr lang="en-US" sz="2200"/>
              <a:t>3 questions</a:t>
            </a:r>
            <a:endParaRPr/>
          </a:p>
          <a:p>
            <a:pPr marL="635000" lvl="1" indent="-457200" algn="l" rtl="0">
              <a:spcBef>
                <a:spcPts val="440"/>
              </a:spcBef>
              <a:spcAft>
                <a:spcPts val="0"/>
              </a:spcAft>
              <a:buSzPts val="1760"/>
              <a:buFont typeface="Calibri"/>
              <a:buAutoNum type="alphaLcParenR"/>
            </a:pPr>
            <a:r>
              <a:rPr lang="en-US" sz="2200"/>
              <a:t>20 point font</a:t>
            </a:r>
            <a:endParaRPr/>
          </a:p>
          <a:p>
            <a:pPr marL="457200" lvl="0" indent="-457200" algn="l" rtl="0">
              <a:spcBef>
                <a:spcPts val="440"/>
              </a:spcBef>
              <a:spcAft>
                <a:spcPts val="0"/>
              </a:spcAft>
              <a:buSzPts val="1760"/>
              <a:buFont typeface="Calibri"/>
              <a:buAutoNum type="arabicPeriod"/>
            </a:pPr>
            <a:r>
              <a:rPr lang="en-US" sz="2200"/>
              <a:t>Why: </a:t>
            </a:r>
            <a:r>
              <a:rPr lang="en-US" sz="2200">
                <a:solidFill>
                  <a:srgbClr val="FF0000"/>
                </a:solidFill>
              </a:rPr>
              <a:t>Finding the bottom line</a:t>
            </a:r>
            <a:r>
              <a:rPr lang="en-US" sz="2200"/>
              <a:t> </a:t>
            </a:r>
            <a:endParaRPr sz="2200"/>
          </a:p>
          <a:p>
            <a:pPr marL="460375" lvl="2" indent="0" algn="l" rtl="0">
              <a:spcBef>
                <a:spcPts val="400"/>
              </a:spcBef>
              <a:spcAft>
                <a:spcPts val="0"/>
              </a:spcAft>
              <a:buSzPts val="1600"/>
              <a:buNone/>
            </a:pPr>
            <a:r>
              <a:rPr lang="en-US" sz="2000"/>
              <a:t>See my blog post: </a:t>
            </a:r>
            <a:r>
              <a:rPr lang="en-US" sz="2000" u="sng">
                <a:solidFill>
                  <a:schemeClr val="hlink"/>
                </a:solidFill>
                <a:hlinkClick r:id="rId3"/>
              </a:rPr>
              <a:t>http://eghapp.blogspot.com/2011/07/finding-bottom-line.html</a:t>
            </a:r>
            <a:r>
              <a:rPr lang="en-US" sz="2000"/>
              <a:t> </a:t>
            </a:r>
            <a:endParaRPr sz="2000"/>
          </a:p>
          <a:p>
            <a:pPr marL="460375" lvl="2" indent="0" algn="l" rtl="0">
              <a:spcBef>
                <a:spcPts val="400"/>
              </a:spcBef>
              <a:spcAft>
                <a:spcPts val="0"/>
              </a:spcAft>
              <a:buSzPts val="1600"/>
              <a:buNone/>
            </a:pPr>
            <a:endParaRPr sz="20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852"/>
        <p:cNvGrpSpPr/>
        <p:nvPr/>
      </p:nvGrpSpPr>
      <p:grpSpPr>
        <a:xfrm>
          <a:off x="0" y="0"/>
          <a:ext cx="0" cy="0"/>
          <a:chOff x="0" y="0"/>
          <a:chExt cx="0" cy="0"/>
        </a:xfrm>
      </p:grpSpPr>
      <p:sp>
        <p:nvSpPr>
          <p:cNvPr id="853" name="Google Shape;853;p147"/>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a:solidFill>
                  <a:schemeClr val="lt1"/>
                </a:solidFill>
              </a:rPr>
              <a:t>Leadership and Management</a:t>
            </a:r>
            <a:endParaRPr/>
          </a:p>
        </p:txBody>
      </p:sp>
      <p:sp>
        <p:nvSpPr>
          <p:cNvPr id="854" name="Google Shape;854;p147"/>
          <p:cNvSpPr txBox="1">
            <a:spLocks noGrp="1"/>
          </p:cNvSpPr>
          <p:nvPr>
            <p:ph type="body" idx="1"/>
          </p:nvPr>
        </p:nvSpPr>
        <p:spPr>
          <a:xfrm>
            <a:off x="1187624" y="1681962"/>
            <a:ext cx="7344900" cy="462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40"/>
              <a:buNone/>
            </a:pPr>
            <a:endParaRPr sz="2800"/>
          </a:p>
          <a:p>
            <a:pPr marL="0" lvl="0" indent="0" algn="l" rtl="0">
              <a:spcBef>
                <a:spcPts val="560"/>
              </a:spcBef>
              <a:spcAft>
                <a:spcPts val="0"/>
              </a:spcAft>
              <a:buSzPts val="2240"/>
              <a:buNone/>
            </a:pPr>
            <a:endParaRPr sz="2800"/>
          </a:p>
          <a:p>
            <a:pPr marL="0" lvl="0" indent="0" algn="l" rtl="0">
              <a:spcBef>
                <a:spcPts val="560"/>
              </a:spcBef>
              <a:spcAft>
                <a:spcPts val="0"/>
              </a:spcAft>
              <a:buSzPts val="2240"/>
              <a:buNone/>
            </a:pPr>
            <a:r>
              <a:rPr lang="en-US" sz="2800">
                <a:solidFill>
                  <a:schemeClr val="lt1"/>
                </a:solidFill>
              </a:rPr>
              <a:t>"Management is doing things right. Leadership is doing the right things." </a:t>
            </a:r>
            <a:endParaRPr/>
          </a:p>
          <a:p>
            <a:pPr marL="0" lvl="0" indent="0" algn="l" rtl="0">
              <a:spcBef>
                <a:spcPts val="480"/>
              </a:spcBef>
              <a:spcAft>
                <a:spcPts val="0"/>
              </a:spcAft>
              <a:buSzPts val="1920"/>
              <a:buNone/>
            </a:pPr>
            <a:r>
              <a:rPr lang="en-US" sz="2400" i="1">
                <a:solidFill>
                  <a:schemeClr val="lt1"/>
                </a:solidFill>
              </a:rPr>
              <a:t>–Peter Drucker</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148"/>
          <p:cNvSpPr txBox="1">
            <a:spLocks noGrp="1"/>
          </p:cNvSpPr>
          <p:nvPr>
            <p:ph type="title"/>
          </p:nvPr>
        </p:nvSpPr>
        <p:spPr>
          <a:xfrm>
            <a:off x="1828800" y="350838"/>
            <a:ext cx="68580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Why Are We Here?</a:t>
            </a:r>
            <a:endParaRPr/>
          </a:p>
        </p:txBody>
      </p:sp>
      <p:sp>
        <p:nvSpPr>
          <p:cNvPr id="861" name="Google Shape;861;p148"/>
          <p:cNvSpPr txBox="1">
            <a:spLocks noGrp="1"/>
          </p:cNvSpPr>
          <p:nvPr>
            <p:ph type="body" idx="1"/>
          </p:nvPr>
        </p:nvSpPr>
        <p:spPr>
          <a:xfrm>
            <a:off x="457200" y="1676400"/>
            <a:ext cx="4038600" cy="4191000"/>
          </a:xfrm>
          <a:prstGeom prst="rect">
            <a:avLst/>
          </a:prstGeom>
        </p:spPr>
        <p:txBody>
          <a:bodyPr spcFirstLastPara="1" wrap="square" lIns="91425" tIns="45700" rIns="91425" bIns="45700" anchor="t" anchorCtr="0">
            <a:noAutofit/>
          </a:bodyPr>
          <a:lstStyle/>
          <a:p>
            <a:pPr marL="457200" lvl="0" indent="-340360" algn="l" rtl="0">
              <a:spcBef>
                <a:spcPts val="440"/>
              </a:spcBef>
              <a:spcAft>
                <a:spcPts val="0"/>
              </a:spcAft>
              <a:buSzPts val="1760"/>
              <a:buChar char="●"/>
            </a:pPr>
            <a:r>
              <a:rPr lang="en-US"/>
              <a:t>CEO posed this question to MBA students at Harvard:</a:t>
            </a:r>
            <a:endParaRPr/>
          </a:p>
          <a:p>
            <a:pPr marL="457200" lvl="0" indent="-340360" algn="l" rtl="0">
              <a:spcBef>
                <a:spcPts val="0"/>
              </a:spcBef>
              <a:spcAft>
                <a:spcPts val="0"/>
              </a:spcAft>
              <a:buSzPts val="1760"/>
              <a:buChar char="●"/>
            </a:pPr>
            <a:r>
              <a:rPr lang="en-US"/>
              <a:t>Why are you here?</a:t>
            </a:r>
            <a:endParaRPr/>
          </a:p>
          <a:p>
            <a:pPr marL="457200" lvl="0" indent="-340360" algn="l" rtl="0">
              <a:spcBef>
                <a:spcPts val="0"/>
              </a:spcBef>
              <a:spcAft>
                <a:spcPts val="0"/>
              </a:spcAft>
              <a:buSzPts val="1760"/>
              <a:buChar char="●"/>
            </a:pPr>
            <a:r>
              <a:rPr lang="en-US"/>
              <a:t>After a pause, he said, “To make revenue grow!”</a:t>
            </a:r>
            <a:endParaRPr/>
          </a:p>
          <a:p>
            <a:pPr marL="457200" lvl="0" indent="-340360" algn="l" rtl="0">
              <a:spcBef>
                <a:spcPts val="0"/>
              </a:spcBef>
              <a:spcAft>
                <a:spcPts val="0"/>
              </a:spcAft>
              <a:buSzPts val="1760"/>
              <a:buChar char="●"/>
            </a:pPr>
            <a:r>
              <a:rPr lang="en-US"/>
              <a:t>I would change the answer for NGOs: </a:t>
            </a:r>
            <a:r>
              <a:rPr lang="en-US">
                <a:solidFill>
                  <a:srgbClr val="FF0000"/>
                </a:solidFill>
              </a:rPr>
              <a:t>“To make our mission grow!”</a:t>
            </a:r>
            <a:endParaRPr>
              <a:solidFill>
                <a:srgbClr val="FF0000"/>
              </a:solidFill>
            </a:endParaRPr>
          </a:p>
          <a:p>
            <a:pPr marL="0" lvl="0" indent="0" algn="l" rtl="0">
              <a:spcBef>
                <a:spcPts val="440"/>
              </a:spcBef>
              <a:spcAft>
                <a:spcPts val="0"/>
              </a:spcAft>
              <a:buNone/>
            </a:pPr>
            <a:endParaRPr/>
          </a:p>
        </p:txBody>
      </p:sp>
      <p:pic>
        <p:nvPicPr>
          <p:cNvPr id="862" name="Google Shape;862;p148"/>
          <p:cNvPicPr preferRelativeResize="0"/>
          <p:nvPr/>
        </p:nvPicPr>
        <p:blipFill>
          <a:blip r:embed="rId3">
            <a:alphaModFix/>
          </a:blip>
          <a:stretch>
            <a:fillRect/>
          </a:stretch>
        </p:blipFill>
        <p:spPr>
          <a:xfrm>
            <a:off x="5059500" y="1646249"/>
            <a:ext cx="3922575" cy="4508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96"/>
          <p:cNvSpPr txBox="1">
            <a:spLocks noGrp="1"/>
          </p:cNvSpPr>
          <p:nvPr>
            <p:ph type="title"/>
          </p:nvPr>
        </p:nvSpPr>
        <p:spPr>
          <a:xfrm>
            <a:off x="1828800" y="350838"/>
            <a:ext cx="68580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Tentative Agenda</a:t>
            </a:r>
            <a:endParaRPr/>
          </a:p>
        </p:txBody>
      </p:sp>
      <p:sp>
        <p:nvSpPr>
          <p:cNvPr id="438" name="Google Shape;438;p96"/>
          <p:cNvSpPr/>
          <p:nvPr/>
        </p:nvSpPr>
        <p:spPr>
          <a:xfrm>
            <a:off x="558425" y="3053500"/>
            <a:ext cx="2670300" cy="1213800"/>
          </a:xfrm>
          <a:prstGeom prst="chevron">
            <a:avLst>
              <a:gd name="adj" fmla="val 50000"/>
            </a:avLst>
          </a:prstGeom>
          <a:gradFill>
            <a:gsLst>
              <a:gs pos="0">
                <a:srgbClr val="759336"/>
              </a:gs>
              <a:gs pos="80000">
                <a:srgbClr val="99C247"/>
              </a:gs>
              <a:gs pos="100000">
                <a:srgbClr val="9BC545"/>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6"/>
          <p:cNvSpPr txBox="1"/>
          <p:nvPr/>
        </p:nvSpPr>
        <p:spPr>
          <a:xfrm>
            <a:off x="942050" y="3282100"/>
            <a:ext cx="1877700" cy="910800"/>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2200" b="1">
                <a:solidFill>
                  <a:schemeClr val="lt1"/>
                </a:solidFill>
              </a:rPr>
              <a:t>Personal Journey</a:t>
            </a:r>
            <a:endParaRPr sz="2200" b="1"/>
          </a:p>
        </p:txBody>
      </p:sp>
      <p:sp>
        <p:nvSpPr>
          <p:cNvPr id="440" name="Google Shape;440;p96"/>
          <p:cNvSpPr/>
          <p:nvPr/>
        </p:nvSpPr>
        <p:spPr>
          <a:xfrm>
            <a:off x="3126900" y="3124000"/>
            <a:ext cx="2558700" cy="1143000"/>
          </a:xfrm>
          <a:prstGeom prst="chevron">
            <a:avLst>
              <a:gd name="adj" fmla="val 50000"/>
            </a:avLst>
          </a:prstGeom>
          <a:gradFill>
            <a:gsLst>
              <a:gs pos="0">
                <a:srgbClr val="388D3F"/>
              </a:gs>
              <a:gs pos="80000">
                <a:srgbClr val="49BB54"/>
              </a:gs>
              <a:gs pos="100000">
                <a:srgbClr val="47BE53"/>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6"/>
          <p:cNvSpPr txBox="1"/>
          <p:nvPr/>
        </p:nvSpPr>
        <p:spPr>
          <a:xfrm>
            <a:off x="3534300" y="3131600"/>
            <a:ext cx="1877700" cy="1061400"/>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2200" b="1">
                <a:solidFill>
                  <a:schemeClr val="lt1"/>
                </a:solidFill>
              </a:rPr>
              <a:t>Handling Ambiguity</a:t>
            </a:r>
            <a:endParaRPr sz="2200" b="1">
              <a:solidFill>
                <a:schemeClr val="lt1"/>
              </a:solidFill>
            </a:endParaRPr>
          </a:p>
        </p:txBody>
      </p:sp>
      <p:sp>
        <p:nvSpPr>
          <p:cNvPr id="442" name="Google Shape;442;p96"/>
          <p:cNvSpPr/>
          <p:nvPr/>
        </p:nvSpPr>
        <p:spPr>
          <a:xfrm>
            <a:off x="5538225" y="3124299"/>
            <a:ext cx="2670300" cy="1143000"/>
          </a:xfrm>
          <a:prstGeom prst="chevron">
            <a:avLst>
              <a:gd name="adj" fmla="val 50000"/>
            </a:avLst>
          </a:prstGeom>
          <a:gradFill>
            <a:gsLst>
              <a:gs pos="0">
                <a:srgbClr val="3A897F"/>
              </a:gs>
              <a:gs pos="80000">
                <a:srgbClr val="4DB3A8"/>
              </a:gs>
              <a:gs pos="100000">
                <a:srgbClr val="4CB6AA"/>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6"/>
          <p:cNvSpPr txBox="1"/>
          <p:nvPr/>
        </p:nvSpPr>
        <p:spPr>
          <a:xfrm>
            <a:off x="6126629" y="3358300"/>
            <a:ext cx="1704900" cy="750900"/>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2200" b="1">
                <a:solidFill>
                  <a:schemeClr val="lt1"/>
                </a:solidFill>
              </a:rPr>
              <a:t>Future Research</a:t>
            </a:r>
            <a:endParaRPr sz="22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97"/>
          <p:cNvSpPr txBox="1">
            <a:spLocks noGrp="1"/>
          </p:cNvSpPr>
          <p:nvPr>
            <p:ph type="title"/>
          </p:nvPr>
        </p:nvSpPr>
        <p:spPr>
          <a:xfrm>
            <a:off x="1139652" y="2518172"/>
            <a:ext cx="6647036" cy="13617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 A Personal Journey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453" name="Google Shape;453;p98"/>
          <p:cNvGrpSpPr/>
          <p:nvPr/>
        </p:nvGrpSpPr>
        <p:grpSpPr>
          <a:xfrm>
            <a:off x="253629" y="3053489"/>
            <a:ext cx="8636741" cy="751020"/>
            <a:chOff x="2109" y="1656489"/>
            <a:chExt cx="8636741" cy="751020"/>
          </a:xfrm>
        </p:grpSpPr>
        <p:sp>
          <p:nvSpPr>
            <p:cNvPr id="454" name="Google Shape;454;p98"/>
            <p:cNvSpPr/>
            <p:nvPr/>
          </p:nvSpPr>
          <p:spPr>
            <a:xfrm>
              <a:off x="2109" y="1656489"/>
              <a:ext cx="1877552" cy="751020"/>
            </a:xfrm>
            <a:prstGeom prst="chevron">
              <a:avLst>
                <a:gd name="adj" fmla="val 50000"/>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8"/>
            <p:cNvSpPr txBox="1"/>
            <p:nvPr/>
          </p:nvSpPr>
          <p:spPr>
            <a:xfrm>
              <a:off x="377619" y="1656489"/>
              <a:ext cx="1126532" cy="751020"/>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IT Manager, Wall Street</a:t>
              </a:r>
              <a:endParaRPr/>
            </a:p>
          </p:txBody>
        </p:sp>
        <p:sp>
          <p:nvSpPr>
            <p:cNvPr id="456" name="Google Shape;456;p98"/>
            <p:cNvSpPr/>
            <p:nvPr/>
          </p:nvSpPr>
          <p:spPr>
            <a:xfrm>
              <a:off x="1656184" y="1656489"/>
              <a:ext cx="1877552" cy="751020"/>
            </a:xfrm>
            <a:prstGeom prst="chevron">
              <a:avLst>
                <a:gd name="adj" fmla="val 50000"/>
              </a:avLst>
            </a:prstGeom>
            <a:gradFill>
              <a:gsLst>
                <a:gs pos="0">
                  <a:srgbClr val="388D3F"/>
                </a:gs>
                <a:gs pos="80000">
                  <a:srgbClr val="49BB54"/>
                </a:gs>
                <a:gs pos="100000">
                  <a:srgbClr val="47BE53"/>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8"/>
            <p:cNvSpPr txBox="1"/>
            <p:nvPr/>
          </p:nvSpPr>
          <p:spPr>
            <a:xfrm>
              <a:off x="2031694" y="1656489"/>
              <a:ext cx="1126532" cy="751020"/>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Consulting Partner</a:t>
              </a:r>
              <a:endParaRPr/>
            </a:p>
          </p:txBody>
        </p:sp>
        <p:sp>
          <p:nvSpPr>
            <p:cNvPr id="458" name="Google Shape;458;p98"/>
            <p:cNvSpPr/>
            <p:nvPr/>
          </p:nvSpPr>
          <p:spPr>
            <a:xfrm>
              <a:off x="3381703" y="1656489"/>
              <a:ext cx="1877552" cy="751020"/>
            </a:xfrm>
            <a:prstGeom prst="chevron">
              <a:avLst>
                <a:gd name="adj" fmla="val 50000"/>
              </a:avLst>
            </a:prstGeom>
            <a:gradFill>
              <a:gsLst>
                <a:gs pos="0">
                  <a:srgbClr val="3A897F"/>
                </a:gs>
                <a:gs pos="80000">
                  <a:srgbClr val="4DB3A8"/>
                </a:gs>
                <a:gs pos="100000">
                  <a:srgbClr val="4CB6AA"/>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8"/>
            <p:cNvSpPr txBox="1"/>
            <p:nvPr/>
          </p:nvSpPr>
          <p:spPr>
            <a:xfrm>
              <a:off x="3757213" y="1656489"/>
              <a:ext cx="1126532" cy="751020"/>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Global CIO</a:t>
              </a:r>
              <a:endParaRPr/>
            </a:p>
          </p:txBody>
        </p:sp>
        <p:sp>
          <p:nvSpPr>
            <p:cNvPr id="460" name="Google Shape;460;p98"/>
            <p:cNvSpPr/>
            <p:nvPr/>
          </p:nvSpPr>
          <p:spPr>
            <a:xfrm>
              <a:off x="5071500" y="1656489"/>
              <a:ext cx="1877552" cy="751020"/>
            </a:xfrm>
            <a:prstGeom prst="chevron">
              <a:avLst>
                <a:gd name="adj" fmla="val 50000"/>
              </a:avLst>
            </a:prstGeom>
            <a:gradFill>
              <a:gsLst>
                <a:gs pos="0">
                  <a:srgbClr val="3E5582"/>
                </a:gs>
                <a:gs pos="80000">
                  <a:srgbClr val="5170AC"/>
                </a:gs>
                <a:gs pos="100000">
                  <a:srgbClr val="506FA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8"/>
            <p:cNvSpPr txBox="1"/>
            <p:nvPr/>
          </p:nvSpPr>
          <p:spPr>
            <a:xfrm>
              <a:off x="5294604" y="1656500"/>
              <a:ext cx="1502100" cy="750900"/>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Teacher/ Researcher</a:t>
              </a:r>
              <a:endParaRPr/>
            </a:p>
          </p:txBody>
        </p:sp>
        <p:sp>
          <p:nvSpPr>
            <p:cNvPr id="462" name="Google Shape;462;p98"/>
            <p:cNvSpPr/>
            <p:nvPr/>
          </p:nvSpPr>
          <p:spPr>
            <a:xfrm>
              <a:off x="6761298" y="1656489"/>
              <a:ext cx="1877552" cy="751020"/>
            </a:xfrm>
            <a:prstGeom prst="chevron">
              <a:avLst>
                <a:gd name="adj" fmla="val 50000"/>
              </a:avLst>
            </a:prstGeom>
            <a:gradFill>
              <a:gsLst>
                <a:gs pos="0">
                  <a:srgbClr val="5C417C"/>
                </a:gs>
                <a:gs pos="80000">
                  <a:srgbClr val="7955A4"/>
                </a:gs>
                <a:gs pos="100000">
                  <a:srgbClr val="7955A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8"/>
            <p:cNvSpPr txBox="1"/>
            <p:nvPr/>
          </p:nvSpPr>
          <p:spPr>
            <a:xfrm>
              <a:off x="7136808" y="1656489"/>
              <a:ext cx="1126532" cy="751020"/>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Writer</a:t>
              </a:r>
              <a:endParaRPr/>
            </a:p>
            <a:p>
              <a:pPr marL="0" marR="0" lvl="0" indent="0" algn="ctr" rtl="0">
                <a:lnSpc>
                  <a:spcPct val="90000"/>
                </a:lnSpc>
                <a:spcBef>
                  <a:spcPts val="56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Oenophile</a:t>
              </a:r>
              <a:endParaRPr/>
            </a:p>
          </p:txBody>
        </p:sp>
      </p:grpSp>
      <p:sp>
        <p:nvSpPr>
          <p:cNvPr id="464" name="Google Shape;464;p98"/>
          <p:cNvSpPr txBox="1"/>
          <p:nvPr/>
        </p:nvSpPr>
        <p:spPr>
          <a:xfrm>
            <a:off x="649535" y="3789040"/>
            <a:ext cx="970137"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rgbClr val="FF0000"/>
                </a:solidFill>
                <a:latin typeface="Arial"/>
                <a:ea typeface="Arial"/>
                <a:cs typeface="Arial"/>
                <a:sym typeface="Arial"/>
              </a:rPr>
              <a:t>Chapter 1</a:t>
            </a:r>
            <a:endParaRPr/>
          </a:p>
        </p:txBody>
      </p:sp>
      <p:sp>
        <p:nvSpPr>
          <p:cNvPr id="465" name="Google Shape;465;p98"/>
          <p:cNvSpPr txBox="1"/>
          <p:nvPr/>
        </p:nvSpPr>
        <p:spPr>
          <a:xfrm>
            <a:off x="2305719" y="3789040"/>
            <a:ext cx="970137"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FF0000"/>
                </a:solidFill>
                <a:latin typeface="Arial"/>
                <a:ea typeface="Arial"/>
                <a:cs typeface="Arial"/>
                <a:sym typeface="Arial"/>
              </a:rPr>
              <a:t>Chapter 2</a:t>
            </a:r>
            <a:endParaRPr/>
          </a:p>
        </p:txBody>
      </p:sp>
      <p:sp>
        <p:nvSpPr>
          <p:cNvPr id="466" name="Google Shape;466;p98"/>
          <p:cNvSpPr txBox="1"/>
          <p:nvPr/>
        </p:nvSpPr>
        <p:spPr>
          <a:xfrm>
            <a:off x="4033911" y="3789040"/>
            <a:ext cx="970137"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FF0000"/>
                </a:solidFill>
                <a:latin typeface="Arial"/>
                <a:ea typeface="Arial"/>
                <a:cs typeface="Arial"/>
                <a:sym typeface="Arial"/>
              </a:rPr>
              <a:t>Chapter 3</a:t>
            </a:r>
            <a:endParaRPr/>
          </a:p>
        </p:txBody>
      </p:sp>
      <p:sp>
        <p:nvSpPr>
          <p:cNvPr id="467" name="Google Shape;467;p98"/>
          <p:cNvSpPr txBox="1"/>
          <p:nvPr/>
        </p:nvSpPr>
        <p:spPr>
          <a:xfrm>
            <a:off x="5762103" y="3789040"/>
            <a:ext cx="970137"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FF0000"/>
                </a:solidFill>
                <a:latin typeface="Arial"/>
                <a:ea typeface="Arial"/>
                <a:cs typeface="Arial"/>
                <a:sym typeface="Arial"/>
              </a:rPr>
              <a:t>Chapter 4</a:t>
            </a:r>
            <a:endParaRPr/>
          </a:p>
        </p:txBody>
      </p:sp>
      <p:sp>
        <p:nvSpPr>
          <p:cNvPr id="468" name="Google Shape;468;p98"/>
          <p:cNvSpPr txBox="1"/>
          <p:nvPr/>
        </p:nvSpPr>
        <p:spPr>
          <a:xfrm>
            <a:off x="7346279" y="3789040"/>
            <a:ext cx="970137"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FF0000"/>
                </a:solidFill>
                <a:latin typeface="Arial"/>
                <a:ea typeface="Arial"/>
                <a:cs typeface="Arial"/>
                <a:sym typeface="Arial"/>
              </a:rPr>
              <a:t>Chapter 5</a:t>
            </a:r>
            <a:endParaRPr/>
          </a:p>
        </p:txBody>
      </p:sp>
      <p:cxnSp>
        <p:nvCxnSpPr>
          <p:cNvPr id="469" name="Google Shape;469;p98"/>
          <p:cNvCxnSpPr/>
          <p:nvPr/>
        </p:nvCxnSpPr>
        <p:spPr>
          <a:xfrm rot="10800000" flipH="1">
            <a:off x="323528" y="4293096"/>
            <a:ext cx="8424936" cy="72008"/>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sp>
        <p:nvSpPr>
          <p:cNvPr id="470" name="Google Shape;470;p98"/>
          <p:cNvSpPr txBox="1"/>
          <p:nvPr/>
        </p:nvSpPr>
        <p:spPr>
          <a:xfrm rot="-3638867">
            <a:off x="-72522" y="4725144"/>
            <a:ext cx="72008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1977</a:t>
            </a:r>
            <a:endParaRPr/>
          </a:p>
        </p:txBody>
      </p:sp>
      <p:sp>
        <p:nvSpPr>
          <p:cNvPr id="471" name="Google Shape;471;p98"/>
          <p:cNvSpPr txBox="1"/>
          <p:nvPr/>
        </p:nvSpPr>
        <p:spPr>
          <a:xfrm rot="-3638867">
            <a:off x="1439658" y="4664630"/>
            <a:ext cx="72008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1991</a:t>
            </a:r>
            <a:endParaRPr/>
          </a:p>
        </p:txBody>
      </p:sp>
      <p:cxnSp>
        <p:nvCxnSpPr>
          <p:cNvPr id="472" name="Google Shape;472;p98"/>
          <p:cNvCxnSpPr/>
          <p:nvPr/>
        </p:nvCxnSpPr>
        <p:spPr>
          <a:xfrm>
            <a:off x="323528" y="4365104"/>
            <a:ext cx="0" cy="216024"/>
          </a:xfrm>
          <a:prstGeom prst="straightConnector1">
            <a:avLst/>
          </a:prstGeom>
          <a:noFill/>
          <a:ln w="9525" cap="flat" cmpd="sng">
            <a:solidFill>
              <a:schemeClr val="dk1"/>
            </a:solidFill>
            <a:prstDash val="solid"/>
            <a:round/>
            <a:headEnd type="none" w="sm" len="sm"/>
            <a:tailEnd type="none" w="sm" len="sm"/>
          </a:ln>
        </p:spPr>
      </p:cxnSp>
      <p:cxnSp>
        <p:nvCxnSpPr>
          <p:cNvPr id="473" name="Google Shape;473;p98"/>
          <p:cNvCxnSpPr/>
          <p:nvPr/>
        </p:nvCxnSpPr>
        <p:spPr>
          <a:xfrm>
            <a:off x="1907704" y="4365104"/>
            <a:ext cx="0" cy="216024"/>
          </a:xfrm>
          <a:prstGeom prst="straightConnector1">
            <a:avLst/>
          </a:prstGeom>
          <a:noFill/>
          <a:ln w="9525" cap="flat" cmpd="sng">
            <a:solidFill>
              <a:schemeClr val="dk1"/>
            </a:solidFill>
            <a:prstDash val="solid"/>
            <a:round/>
            <a:headEnd type="none" w="sm" len="sm"/>
            <a:tailEnd type="none" w="sm" len="sm"/>
          </a:ln>
        </p:spPr>
      </p:cxnSp>
      <p:cxnSp>
        <p:nvCxnSpPr>
          <p:cNvPr id="474" name="Google Shape;474;p98"/>
          <p:cNvCxnSpPr/>
          <p:nvPr/>
        </p:nvCxnSpPr>
        <p:spPr>
          <a:xfrm>
            <a:off x="3635896" y="4365104"/>
            <a:ext cx="0" cy="216024"/>
          </a:xfrm>
          <a:prstGeom prst="straightConnector1">
            <a:avLst/>
          </a:prstGeom>
          <a:noFill/>
          <a:ln w="9525" cap="flat" cmpd="sng">
            <a:solidFill>
              <a:schemeClr val="dk1"/>
            </a:solidFill>
            <a:prstDash val="solid"/>
            <a:round/>
            <a:headEnd type="none" w="sm" len="sm"/>
            <a:tailEnd type="none" w="sm" len="sm"/>
          </a:ln>
        </p:spPr>
      </p:cxnSp>
      <p:cxnSp>
        <p:nvCxnSpPr>
          <p:cNvPr id="475" name="Google Shape;475;p98"/>
          <p:cNvCxnSpPr/>
          <p:nvPr/>
        </p:nvCxnSpPr>
        <p:spPr>
          <a:xfrm>
            <a:off x="5364088" y="4344516"/>
            <a:ext cx="0" cy="216024"/>
          </a:xfrm>
          <a:prstGeom prst="straightConnector1">
            <a:avLst/>
          </a:prstGeom>
          <a:noFill/>
          <a:ln w="9525" cap="flat" cmpd="sng">
            <a:solidFill>
              <a:schemeClr val="dk1"/>
            </a:solidFill>
            <a:prstDash val="solid"/>
            <a:round/>
            <a:headEnd type="none" w="sm" len="sm"/>
            <a:tailEnd type="none" w="sm" len="sm"/>
          </a:ln>
        </p:spPr>
      </p:cxnSp>
      <p:cxnSp>
        <p:nvCxnSpPr>
          <p:cNvPr id="476" name="Google Shape;476;p98"/>
          <p:cNvCxnSpPr/>
          <p:nvPr/>
        </p:nvCxnSpPr>
        <p:spPr>
          <a:xfrm>
            <a:off x="7020272" y="4318139"/>
            <a:ext cx="0" cy="216024"/>
          </a:xfrm>
          <a:prstGeom prst="straightConnector1">
            <a:avLst/>
          </a:prstGeom>
          <a:noFill/>
          <a:ln w="9525" cap="flat" cmpd="sng">
            <a:solidFill>
              <a:schemeClr val="dk1"/>
            </a:solidFill>
            <a:prstDash val="solid"/>
            <a:round/>
            <a:headEnd type="none" w="sm" len="sm"/>
            <a:tailEnd type="none" w="sm" len="sm"/>
          </a:ln>
        </p:spPr>
      </p:cxnSp>
      <p:sp>
        <p:nvSpPr>
          <p:cNvPr id="477" name="Google Shape;477;p98"/>
          <p:cNvSpPr txBox="1"/>
          <p:nvPr/>
        </p:nvSpPr>
        <p:spPr>
          <a:xfrm rot="-3638867">
            <a:off x="3167850" y="4664630"/>
            <a:ext cx="72008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2000</a:t>
            </a:r>
            <a:endParaRPr/>
          </a:p>
        </p:txBody>
      </p:sp>
      <p:sp>
        <p:nvSpPr>
          <p:cNvPr id="478" name="Google Shape;478;p98"/>
          <p:cNvSpPr txBox="1"/>
          <p:nvPr/>
        </p:nvSpPr>
        <p:spPr>
          <a:xfrm rot="-3638867">
            <a:off x="4896030" y="4664630"/>
            <a:ext cx="72008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2017</a:t>
            </a:r>
            <a:endParaRPr/>
          </a:p>
        </p:txBody>
      </p:sp>
      <p:sp>
        <p:nvSpPr>
          <p:cNvPr id="479" name="Google Shape;479;p98"/>
          <p:cNvSpPr txBox="1"/>
          <p:nvPr/>
        </p:nvSpPr>
        <p:spPr>
          <a:xfrm rot="-3638867">
            <a:off x="6552226" y="4664630"/>
            <a:ext cx="72008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20??</a:t>
            </a:r>
            <a:endParaRPr/>
          </a:p>
        </p:txBody>
      </p:sp>
      <p:cxnSp>
        <p:nvCxnSpPr>
          <p:cNvPr id="480" name="Google Shape;480;p98"/>
          <p:cNvCxnSpPr/>
          <p:nvPr/>
        </p:nvCxnSpPr>
        <p:spPr>
          <a:xfrm>
            <a:off x="5868144" y="4365104"/>
            <a:ext cx="0" cy="216024"/>
          </a:xfrm>
          <a:prstGeom prst="straightConnector1">
            <a:avLst/>
          </a:prstGeom>
          <a:noFill/>
          <a:ln w="12700" cap="flat" cmpd="sng">
            <a:solidFill>
              <a:srgbClr val="FF0000"/>
            </a:solidFill>
            <a:prstDash val="solid"/>
            <a:round/>
            <a:headEnd type="none" w="sm" len="sm"/>
            <a:tailEnd type="none" w="sm" len="sm"/>
          </a:ln>
        </p:spPr>
      </p:cxnSp>
      <p:sp>
        <p:nvSpPr>
          <p:cNvPr id="481" name="Google Shape;481;p98"/>
          <p:cNvSpPr txBox="1"/>
          <p:nvPr/>
        </p:nvSpPr>
        <p:spPr>
          <a:xfrm rot="-3638867">
            <a:off x="5344913" y="4696909"/>
            <a:ext cx="79414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FF0000"/>
                </a:solidFill>
                <a:latin typeface="Arial"/>
                <a:ea typeface="Arial"/>
                <a:cs typeface="Arial"/>
                <a:sym typeface="Arial"/>
              </a:rPr>
              <a:t>Today</a:t>
            </a:r>
            <a:endParaRPr/>
          </a:p>
        </p:txBody>
      </p:sp>
      <p:sp>
        <p:nvSpPr>
          <p:cNvPr id="482" name="Google Shape;482;p98"/>
          <p:cNvSpPr/>
          <p:nvPr/>
        </p:nvSpPr>
        <p:spPr>
          <a:xfrm>
            <a:off x="5045075" y="1715525"/>
            <a:ext cx="1447200" cy="1309500"/>
          </a:xfrm>
          <a:prstGeom prst="downArrow">
            <a:avLst>
              <a:gd name="adj1" fmla="val 51879"/>
              <a:gd name="adj2" fmla="val 36848"/>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Arial"/>
                <a:ea typeface="Arial"/>
                <a:cs typeface="Arial"/>
                <a:sym typeface="Arial"/>
              </a:rPr>
              <a:t>UMSI</a:t>
            </a:r>
            <a:endParaRPr sz="1700"/>
          </a:p>
        </p:txBody>
      </p:sp>
      <p:sp>
        <p:nvSpPr>
          <p:cNvPr id="483" name="Google Shape;483;p98"/>
          <p:cNvSpPr/>
          <p:nvPr/>
        </p:nvSpPr>
        <p:spPr>
          <a:xfrm>
            <a:off x="3048800" y="1715525"/>
            <a:ext cx="1447200" cy="1309500"/>
          </a:xfrm>
          <a:prstGeom prst="downArrow">
            <a:avLst>
              <a:gd name="adj1" fmla="val 51879"/>
              <a:gd name="adj2" fmla="val 39666"/>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Arial"/>
                <a:ea typeface="Arial"/>
                <a:cs typeface="Arial"/>
                <a:sym typeface="Arial"/>
              </a:rPr>
              <a:t>Net Hope+</a:t>
            </a:r>
            <a:endParaRPr sz="1700">
              <a:solidFill>
                <a:schemeClr val="lt1"/>
              </a:solidFill>
              <a:latin typeface="Arial"/>
              <a:ea typeface="Arial"/>
              <a:cs typeface="Arial"/>
              <a:sym typeface="Arial"/>
            </a:endParaRPr>
          </a:p>
          <a:p>
            <a:pPr marL="0" marR="0" lvl="0" indent="0" algn="ctr" rtl="0">
              <a:spcBef>
                <a:spcPts val="0"/>
              </a:spcBef>
              <a:spcAft>
                <a:spcPts val="0"/>
              </a:spcAft>
              <a:buNone/>
            </a:pPr>
            <a:r>
              <a:rPr lang="en-US" sz="1700">
                <a:solidFill>
                  <a:schemeClr val="lt1"/>
                </a:solidFill>
                <a:latin typeface="Arial"/>
                <a:ea typeface="Arial"/>
                <a:cs typeface="Arial"/>
                <a:sym typeface="Arial"/>
              </a:rPr>
              <a:t>STC</a:t>
            </a:r>
            <a:endParaRPr sz="1700"/>
          </a:p>
        </p:txBody>
      </p:sp>
      <p:sp>
        <p:nvSpPr>
          <p:cNvPr id="484" name="Google Shape;484;p98"/>
          <p:cNvSpPr/>
          <p:nvPr/>
        </p:nvSpPr>
        <p:spPr>
          <a:xfrm>
            <a:off x="4119126" y="1570049"/>
            <a:ext cx="1352400" cy="1448100"/>
          </a:xfrm>
          <a:prstGeom prst="downArrow">
            <a:avLst>
              <a:gd name="adj1" fmla="val 51879"/>
              <a:gd name="adj2" fmla="val 36848"/>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Arial"/>
                <a:ea typeface="Arial"/>
                <a:cs typeface="Arial"/>
                <a:sym typeface="Arial"/>
              </a:rPr>
              <a:t>IFRC</a:t>
            </a:r>
            <a:endParaRPr sz="1700"/>
          </a:p>
        </p:txBody>
      </p:sp>
      <p:sp>
        <p:nvSpPr>
          <p:cNvPr id="485" name="Google Shape;485;p98"/>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 Personal Timeline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83"/>
                                        </p:tgtEl>
                                        <p:attrNameLst>
                                          <p:attrName>style.visibility</p:attrName>
                                        </p:attrNameLst>
                                      </p:cBhvr>
                                      <p:to>
                                        <p:strVal val="visible"/>
                                      </p:to>
                                    </p:set>
                                    <p:anim calcmode="lin" valueType="num">
                                      <p:cBhvr additive="base">
                                        <p:cTn id="7" dur="500"/>
                                        <p:tgtEl>
                                          <p:spTgt spid="48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484"/>
                                        </p:tgtEl>
                                        <p:attrNameLst>
                                          <p:attrName>style.visibility</p:attrName>
                                        </p:attrNameLst>
                                      </p:cBhvr>
                                      <p:to>
                                        <p:strVal val="visible"/>
                                      </p:to>
                                    </p:set>
                                    <p:anim calcmode="lin" valueType="num">
                                      <p:cBhvr additive="base">
                                        <p:cTn id="12" dur="500"/>
                                        <p:tgtEl>
                                          <p:spTgt spid="48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482"/>
                                        </p:tgtEl>
                                        <p:attrNameLst>
                                          <p:attrName>style.visibility</p:attrName>
                                        </p:attrNameLst>
                                      </p:cBhvr>
                                      <p:to>
                                        <p:strVal val="visible"/>
                                      </p:to>
                                    </p:set>
                                    <p:anim calcmode="lin" valueType="num">
                                      <p:cBhvr additive="base">
                                        <p:cTn id="17" dur="500"/>
                                        <p:tgtEl>
                                          <p:spTgt spid="48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81"/>
                                        </p:tgtEl>
                                        <p:attrNameLst>
                                          <p:attrName>style.visibility</p:attrName>
                                        </p:attrNameLst>
                                      </p:cBhvr>
                                      <p:to>
                                        <p:strVal val="visible"/>
                                      </p:to>
                                    </p:set>
                                    <p:anim calcmode="lin" valueType="num">
                                      <p:cBhvr additive="base">
                                        <p:cTn id="22" dur="500"/>
                                        <p:tgtEl>
                                          <p:spTgt spid="4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99"/>
          <p:cNvSpPr txBox="1">
            <a:spLocks noGrp="1"/>
          </p:cNvSpPr>
          <p:nvPr>
            <p:ph type="title"/>
          </p:nvPr>
        </p:nvSpPr>
        <p:spPr>
          <a:xfrm>
            <a:off x="1828800" y="350838"/>
            <a:ext cx="6858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Why all these chapters?</a:t>
            </a:r>
            <a:endParaRPr/>
          </a:p>
        </p:txBody>
      </p:sp>
      <p:sp>
        <p:nvSpPr>
          <p:cNvPr id="492" name="Google Shape;492;p99"/>
          <p:cNvSpPr txBox="1">
            <a:spLocks noGrp="1"/>
          </p:cNvSpPr>
          <p:nvPr>
            <p:ph type="body" idx="1"/>
          </p:nvPr>
        </p:nvSpPr>
        <p:spPr>
          <a:xfrm>
            <a:off x="457200" y="1676400"/>
            <a:ext cx="5410944" cy="4920952"/>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sz="2400"/>
              <a:t>When </a:t>
            </a:r>
            <a:r>
              <a:rPr lang="en-US" sz="2400">
                <a:solidFill>
                  <a:srgbClr val="FF0000"/>
                </a:solidFill>
              </a:rPr>
              <a:t>I was 38</a:t>
            </a:r>
            <a:r>
              <a:rPr lang="en-US" sz="2400"/>
              <a:t>, I read a comment by Charles Handy saying we could expect to have 5 careers in our lifetime </a:t>
            </a:r>
            <a:endParaRPr/>
          </a:p>
          <a:p>
            <a:pPr marL="457200" lvl="0" indent="-381000" algn="l" rtl="0">
              <a:spcBef>
                <a:spcPts val="0"/>
              </a:spcBef>
              <a:spcAft>
                <a:spcPts val="0"/>
              </a:spcAft>
              <a:buSzPts val="2400"/>
              <a:buChar char="●"/>
            </a:pPr>
            <a:r>
              <a:rPr lang="en-US" sz="2400"/>
              <a:t>So I started thinking in terms of 5 chapters to my career.  I’m in chapter 4 now.</a:t>
            </a:r>
            <a:endParaRPr/>
          </a:p>
          <a:p>
            <a:pPr marL="457200" lvl="0" indent="-381000" algn="l" rtl="0">
              <a:spcBef>
                <a:spcPts val="0"/>
              </a:spcBef>
              <a:spcAft>
                <a:spcPts val="0"/>
              </a:spcAft>
              <a:buSzPts val="2400"/>
              <a:buChar char="●"/>
            </a:pPr>
            <a:r>
              <a:rPr lang="en-US" sz="2400"/>
              <a:t>For my students, the US Dept. of Labor estimates they can expect to have 14 jobs… </a:t>
            </a:r>
            <a:r>
              <a:rPr lang="en-US" sz="2400">
                <a:solidFill>
                  <a:srgbClr val="FF0000"/>
                </a:solidFill>
              </a:rPr>
              <a:t>by the time they are 38! *</a:t>
            </a:r>
            <a:endParaRPr/>
          </a:p>
          <a:p>
            <a:pPr marL="0" lvl="0" indent="0" algn="l" rtl="0">
              <a:spcBef>
                <a:spcPts val="280"/>
              </a:spcBef>
              <a:spcAft>
                <a:spcPts val="0"/>
              </a:spcAft>
              <a:buNone/>
            </a:pPr>
            <a:endParaRPr sz="1400" i="1">
              <a:solidFill>
                <a:srgbClr val="FF0000"/>
              </a:solidFill>
            </a:endParaRPr>
          </a:p>
          <a:p>
            <a:pPr marL="0" lvl="0" indent="0" algn="l" rtl="0">
              <a:spcBef>
                <a:spcPts val="280"/>
              </a:spcBef>
              <a:spcAft>
                <a:spcPts val="0"/>
              </a:spcAft>
              <a:buNone/>
            </a:pPr>
            <a:r>
              <a:rPr lang="en-US" sz="1400" i="1">
                <a:solidFill>
                  <a:srgbClr val="FF0000"/>
                </a:solidFill>
              </a:rPr>
              <a:t>*</a:t>
            </a:r>
            <a:r>
              <a:rPr lang="en-US" sz="1400" b="0" i="1"/>
              <a:t>see https://www.youtube.com/watch?v=XrJjfDUzD7M at 02:15</a:t>
            </a:r>
            <a:endParaRPr/>
          </a:p>
          <a:p>
            <a:pPr marL="0" lvl="0" indent="0" algn="l" rtl="0">
              <a:spcBef>
                <a:spcPts val="480"/>
              </a:spcBef>
              <a:spcAft>
                <a:spcPts val="0"/>
              </a:spcAft>
              <a:buNone/>
            </a:pPr>
            <a:endParaRPr sz="2400">
              <a:solidFill>
                <a:srgbClr val="FF0000"/>
              </a:solidFill>
            </a:endParaRPr>
          </a:p>
        </p:txBody>
      </p:sp>
      <p:pic>
        <p:nvPicPr>
          <p:cNvPr id="493" name="Google Shape;493;p99" descr="https://www.texasventures.us/india/images/leader2_1.jpg"/>
          <p:cNvPicPr preferRelativeResize="0">
            <a:picLocks noGrp="1"/>
          </p:cNvPicPr>
          <p:nvPr>
            <p:ph type="body" idx="2"/>
          </p:nvPr>
        </p:nvPicPr>
        <p:blipFill rotWithShape="1">
          <a:blip r:embed="rId3">
            <a:alphaModFix/>
          </a:blip>
          <a:srcRect/>
          <a:stretch/>
        </p:blipFill>
        <p:spPr>
          <a:xfrm>
            <a:off x="6247010" y="1772816"/>
            <a:ext cx="2357438" cy="276606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58</Slides>
  <Notes>58</Notes>
  <HiddenSlides>0</HiddenSlides>
  <ScaleCrop>false</ScaleCrop>
  <HeadingPairs>
    <vt:vector size="4" baseType="variant">
      <vt:variant>
        <vt:lpstr>Theme</vt:lpstr>
      </vt:variant>
      <vt:variant>
        <vt:i4>7</vt:i4>
      </vt:variant>
      <vt:variant>
        <vt:lpstr>Slide Titles</vt:lpstr>
      </vt:variant>
      <vt:variant>
        <vt:i4>58</vt:i4>
      </vt:variant>
    </vt:vector>
  </HeadingPairs>
  <TitlesOfParts>
    <vt:vector size="65" baseType="lpstr">
      <vt:lpstr>Office Theme</vt:lpstr>
      <vt:lpstr>1_Office Theme</vt:lpstr>
      <vt:lpstr>1_Office Theme</vt:lpstr>
      <vt:lpstr>1_Office Theme</vt:lpstr>
      <vt:lpstr>1_Office Theme</vt:lpstr>
      <vt:lpstr>1_Office Theme</vt:lpstr>
      <vt:lpstr>Custom</vt:lpstr>
      <vt:lpstr>IT Leadership Insights and NGO Work</vt:lpstr>
      <vt:lpstr>Who I Am…</vt:lpstr>
      <vt:lpstr>The Request</vt:lpstr>
      <vt:lpstr>Quick Audience Poll</vt:lpstr>
      <vt:lpstr>What is the question for today?</vt:lpstr>
      <vt:lpstr>Tentative Agenda</vt:lpstr>
      <vt:lpstr>1. A Personal Journey</vt:lpstr>
      <vt:lpstr>A Personal Timeline</vt:lpstr>
      <vt:lpstr>Why all these chapters?</vt:lpstr>
      <vt:lpstr>4 Chapters, 14 Roles…</vt:lpstr>
      <vt:lpstr>Advice from a Wall Street customer</vt:lpstr>
      <vt:lpstr>Why &amp; how did I get into nonprofit work?</vt:lpstr>
      <vt:lpstr>Advice from an NGO executive </vt:lpstr>
      <vt:lpstr>Advice from an NGO COO</vt:lpstr>
      <vt:lpstr>Advice from an NGO CIO </vt:lpstr>
      <vt:lpstr>The Scream</vt:lpstr>
      <vt:lpstr>Letters To a Young Manager (LTYM)</vt:lpstr>
      <vt:lpstr>2. Handling Ambiguity - An Intro</vt:lpstr>
      <vt:lpstr>What is Ambiguity?</vt:lpstr>
      <vt:lpstr>Professor Moreno</vt:lpstr>
      <vt:lpstr>PowerPoint Presentation</vt:lpstr>
      <vt:lpstr>What about the crisis immersion lab?</vt:lpstr>
      <vt:lpstr>Why is it important to be able to handle ambiguity?</vt:lpstr>
      <vt:lpstr>The Amazon Interview Case</vt:lpstr>
      <vt:lpstr>Amazon Interview Case (cont.)</vt:lpstr>
      <vt:lpstr>Some relevant quotes</vt:lpstr>
      <vt:lpstr>PowerPoint Presentation</vt:lpstr>
      <vt:lpstr> </vt:lpstr>
      <vt:lpstr>How can we deal with ambiguity? Techniques from the Apollo 13 Case </vt:lpstr>
      <vt:lpstr>2b. An Example From My Experience at the Red Cross</vt:lpstr>
      <vt:lpstr>The Case of the EOC</vt:lpstr>
      <vt:lpstr>The Case of the EOC (cont.)</vt:lpstr>
      <vt:lpstr>The Case of the EOC (cont.)</vt:lpstr>
      <vt:lpstr>Track One Deliverables</vt:lpstr>
      <vt:lpstr>2c.Ambiguity – Concluding Question</vt:lpstr>
      <vt:lpstr>Where do you want to be?</vt:lpstr>
      <vt:lpstr>In Conclusion: Use Crisis Informatics Building Blocks</vt:lpstr>
      <vt:lpstr>3. Leadership and the Future</vt:lpstr>
      <vt:lpstr>The Key Question for the IT Leader</vt:lpstr>
      <vt:lpstr>An NGO IT Strategy Approach</vt:lpstr>
      <vt:lpstr>Why Study Leadership and Management?</vt:lpstr>
      <vt:lpstr>3b. Future Trends - Aspects of Data Science</vt:lpstr>
      <vt:lpstr>Data 1.0, 2.0, 3.0++</vt:lpstr>
      <vt:lpstr>The New UMSI Online Degree Program</vt:lpstr>
      <vt:lpstr>The Why?</vt:lpstr>
      <vt:lpstr>The Net Forecast? </vt:lpstr>
      <vt:lpstr>My Three NGO-Focus Initiatives; planning for future means running experiments </vt:lpstr>
      <vt:lpstr>3c. Applying the RC Fundamental Principles</vt:lpstr>
      <vt:lpstr>ICTs and the Fundamental Principles</vt:lpstr>
      <vt:lpstr>Digital Citizens and Organizations – two perspectives </vt:lpstr>
      <vt:lpstr>Questions?</vt:lpstr>
      <vt:lpstr>PowerPoint Presentation</vt:lpstr>
      <vt:lpstr>Appendix</vt:lpstr>
      <vt:lpstr>Primary Texts</vt:lpstr>
      <vt:lpstr>Crisis as an IT Paradigm (see handout)</vt:lpstr>
      <vt:lpstr>3x3 Summaries</vt:lpstr>
      <vt:lpstr>Leadership and Management</vt:lpstr>
      <vt:lpstr>Why Are We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Leadership Insights and NGO Work</dc:title>
  <cp:lastModifiedBy>Edward Happ</cp:lastModifiedBy>
  <cp:revision>3</cp:revision>
  <dcterms:modified xsi:type="dcterms:W3CDTF">2019-07-30T13:04:05Z</dcterms:modified>
</cp:coreProperties>
</file>